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21" r:id="rId5"/>
    <p:sldId id="348" r:id="rId6"/>
    <p:sldId id="350" r:id="rId7"/>
    <p:sldId id="501" r:id="rId8"/>
    <p:sldId id="497" r:id="rId9"/>
    <p:sldId id="508" r:id="rId10"/>
    <p:sldId id="509" r:id="rId11"/>
    <p:sldId id="510" r:id="rId12"/>
    <p:sldId id="511" r:id="rId13"/>
    <p:sldId id="512" r:id="rId14"/>
    <p:sldId id="498" r:id="rId15"/>
    <p:sldId id="507" r:id="rId16"/>
    <p:sldId id="513" r:id="rId17"/>
    <p:sldId id="514" r:id="rId18"/>
    <p:sldId id="515" r:id="rId19"/>
    <p:sldId id="516" r:id="rId20"/>
    <p:sldId id="469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0D774D-968B-C0AC-454B-CCDE311D74FF}" name="Hauk Ilona" initials="IH" userId="S::hauk.ilona@mvm.hu::05fae061-d462-4d50-9461-05d7458214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016" y="132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22697D5-27BD-553B-4661-C50A298C8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7C920B9-6C12-13B5-A140-8F8C60BCC6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C2FD-9E17-4A67-8CA3-59DBDA9B350A}" type="datetimeFigureOut">
              <a:rPr lang="hu-HU" smtClean="0"/>
              <a:t>2025. 10. 16.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B35CCC-7B72-3599-4F0E-7F31106B6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A8F639-5984-9CCB-2DFB-BFC2D316F4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2F53-126E-4D3F-A32E-2785B77DA0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99978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2F6A-D0AA-4C93-82D1-110E6C570919}" type="datetimeFigureOut">
              <a:rPr lang="hu-HU" smtClean="0"/>
              <a:t>2025. 10. 16.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D91A1-CFA7-45D4-B050-7507559347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15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D91A1-CFA7-45D4-B050-7507559347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6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ító kép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A2F2C-BFC6-2EC6-39A0-A4FA4FB7D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80000"/>
            <a:ext cx="6959600" cy="1584000"/>
          </a:xfrm>
        </p:spPr>
        <p:txBody>
          <a:bodyPr lIns="0" tIns="0" rIns="0" bIns="0" anchor="t"/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5597CC-29CA-225D-4C33-54654C4B4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2664000"/>
            <a:ext cx="6959600" cy="1155019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szerkesztése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D084532-FDE5-F030-AAE8-9DA414C7F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159759" cy="51784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</a:t>
            </a:r>
          </a:p>
          <a:p>
            <a:pPr lvl="0"/>
            <a:endParaRPr lang="hu-HU"/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15B068C0-6F5A-74D0-F5FA-97DFE5A37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4932000"/>
            <a:ext cx="3159759" cy="51784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Dátum</a:t>
            </a:r>
          </a:p>
          <a:p>
            <a:pPr lvl="0"/>
            <a:endParaRPr lang="hu-HU"/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FEB39EEA-2CB2-130B-3A65-2879FF0266B3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109AA33-7878-FE27-12E6-F35D2D673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1" y="4667849"/>
            <a:ext cx="3339757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9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3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ACC73C-AC88-7849-1D18-4E9BE6C1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4" y="541338"/>
            <a:ext cx="7400924" cy="9620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1606BD-6903-B196-32BC-6653A807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4" y="1616075"/>
            <a:ext cx="7400924" cy="46577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815183-C036-E223-1E20-76A65724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448" y="6381750"/>
            <a:ext cx="5220000" cy="216139"/>
          </a:xfrm>
        </p:spPr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CF565B-2996-CE18-557F-5083A7EB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285786" cy="216139"/>
          </a:xfrm>
        </p:spPr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7AEACA87-FCB0-0479-1E8F-FA2078E881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116388" cy="6858000"/>
          </a:xfrm>
          <a:solidFill>
            <a:schemeClr val="accent5"/>
          </a:solidFill>
        </p:spPr>
        <p:txBody>
          <a:bodyPr bIns="1728000" anchor="ctr"/>
          <a:lstStyle>
            <a:lvl1pPr marL="0" indent="0" algn="ctr">
              <a:buNone/>
              <a:defRPr/>
            </a:lvl1pPr>
          </a:lstStyle>
          <a:p>
            <a:r>
              <a:rPr lang="hu-HU"/>
              <a:t>Kép beszúrásához </a:t>
            </a:r>
            <a:br>
              <a:rPr lang="hu-HU"/>
            </a:br>
            <a:r>
              <a:rPr lang="hu-HU"/>
              <a:t>kattints az alábbi ikonra</a:t>
            </a:r>
          </a:p>
        </p:txBody>
      </p:sp>
    </p:spTree>
    <p:extLst>
      <p:ext uri="{BB962C8B-B14F-4D97-AF65-F5344CB8AC3E}">
        <p14:creationId xmlns:p14="http://schemas.microsoft.com/office/powerpoint/2010/main" val="181895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ím bal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ACC73C-AC88-7849-1D18-4E9BE6C1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0" y="541339"/>
            <a:ext cx="4256086" cy="138827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1606BD-6903-B196-32BC-6653A807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658" y="541339"/>
            <a:ext cx="6759402" cy="573246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2EF9EC3-EDD6-DDF0-F6AD-D8030E828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40" y="2057400"/>
            <a:ext cx="4256086" cy="4216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815183-C036-E223-1E20-76A65724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CF565B-2996-CE18-557F-5083A7EB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91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ét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EFE77D-F0A2-EFB0-00F9-1C0E86DE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41338"/>
            <a:ext cx="11172059" cy="962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AADD69-DE98-1049-1754-30BF21A67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16075"/>
            <a:ext cx="52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1C9E796-28E8-0F15-8679-03519094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78308"/>
            <a:ext cx="5220000" cy="3695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indent="-1800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B6FBB0-2400-D822-2664-81B0CDF7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060" y="1616075"/>
            <a:ext cx="52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8F9643F-D735-A3A8-9FF5-D481EC771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059" y="2578308"/>
            <a:ext cx="5220000" cy="36954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7BE5248-A9CA-1708-1215-9A3B05B3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4FFFD85-9258-B1F2-3DCB-EC9615D7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90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árom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EFE77D-F0A2-EFB0-00F9-1C0E86DE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41338"/>
            <a:ext cx="11172059" cy="962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AADD69-DE98-1049-1754-30BF21A67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16075"/>
            <a:ext cx="3612388" cy="7880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1C9E796-28E8-0F15-8679-03519094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16822"/>
            <a:ext cx="3612388" cy="3756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B6FBB0-2400-D822-2664-81B0CDF7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2387" y="1616075"/>
            <a:ext cx="3610800" cy="7880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8F9643F-D735-A3A8-9FF5-D481EC771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2387" y="2516822"/>
            <a:ext cx="3610800" cy="3756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7BE5248-A9CA-1708-1215-9A3B05B3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4FFFD85-9258-B1F2-3DCB-EC9615D7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68561E5E-7D68-0CB3-E490-AC4CEBA3E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258" y="1616075"/>
            <a:ext cx="3610800" cy="7880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artalom helye 5">
            <a:extLst>
              <a:ext uri="{FF2B5EF4-FFF2-40B4-BE49-F238E27FC236}">
                <a16:creationId xmlns:a16="http://schemas.microsoft.com/office/drawing/2014/main" id="{597ABC44-13FA-2626-29F0-0A027B5341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258" y="2516822"/>
            <a:ext cx="3610800" cy="3756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02283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égy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EFE77D-F0A2-EFB0-00F9-1C0E86DE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1338"/>
            <a:ext cx="11181588" cy="962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AADD69-DE98-1049-1754-30BF21A67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16075"/>
            <a:ext cx="25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B6FBB0-2400-D822-2664-81B0CDF7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98066" y="1616075"/>
            <a:ext cx="25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7BE5248-A9CA-1708-1215-9A3B05B3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4FFFD85-9258-B1F2-3DCB-EC9615D7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68561E5E-7D68-0CB3-E490-AC4CEBA3E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0191" y="1616075"/>
            <a:ext cx="25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Szöveg helye 4">
            <a:extLst>
              <a:ext uri="{FF2B5EF4-FFF2-40B4-BE49-F238E27FC236}">
                <a16:creationId xmlns:a16="http://schemas.microsoft.com/office/drawing/2014/main" id="{44A04300-B669-3342-5F03-8B17FBEDF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2317" y="1616075"/>
            <a:ext cx="2520000" cy="788035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Tartalom helye 3">
            <a:extLst>
              <a:ext uri="{FF2B5EF4-FFF2-40B4-BE49-F238E27FC236}">
                <a16:creationId xmlns:a16="http://schemas.microsoft.com/office/drawing/2014/main" id="{823564B0-30D4-7983-7753-F8B7C5C5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539" y="2585803"/>
            <a:ext cx="2520000" cy="36879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4257628-1100-9B06-14CC-63402385F17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4000" y="2585803"/>
            <a:ext cx="2520000" cy="36879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3" name="Tartalom helye 3">
            <a:extLst>
              <a:ext uri="{FF2B5EF4-FFF2-40B4-BE49-F238E27FC236}">
                <a16:creationId xmlns:a16="http://schemas.microsoft.com/office/drawing/2014/main" id="{1A7AB151-C4B3-FDC4-0B17-BBC01B9C1B4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76730" y="2585803"/>
            <a:ext cx="2520000" cy="36879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96E35C98-78B8-530E-9620-FD3201E112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66920" y="2585803"/>
            <a:ext cx="2520000" cy="36879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91986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jezetelválaszt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E0A38EFF-0E14-D69B-A29F-049198B2EBB3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FF30AA2-67B3-714E-CCD4-A017A6C716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D8AC2A-2122-4C8A-B85D-EA18BFE07C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5BFC26A8-7DD7-D52F-C85F-D6864241E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2659221"/>
            <a:ext cx="7590971" cy="1539557"/>
          </a:xfrm>
        </p:spPr>
        <p:txBody>
          <a:bodyPr anchor="ctr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hu-HU"/>
              <a:t>FEJEZETELVÁLASZTÓ CÍME</a:t>
            </a:r>
          </a:p>
        </p:txBody>
      </p:sp>
      <p:pic>
        <p:nvPicPr>
          <p:cNvPr id="2" name="Kép 1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2FE371E-D622-3FD3-CCAF-D0A4B099D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28" y="4744268"/>
            <a:ext cx="3168982" cy="20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jezet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A2F2C-BFC6-2EC6-39A0-A4FA4FB7D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2817269"/>
            <a:ext cx="7364090" cy="1223461"/>
          </a:xfrm>
        </p:spPr>
        <p:txBody>
          <a:bodyPr anchor="ctr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hu-HU"/>
              <a:t>FEJEZET-ELVÁLASZTÓ CÍME</a:t>
            </a:r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E0A38EFF-0E14-D69B-A29F-049198B2EBB3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FF30AA2-67B3-714E-CCD4-A017A6C716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D8AC2A-2122-4C8A-B85D-EA18BFE07C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7DE41FD-7751-8408-5911-D8E41D4B6F49}"/>
              </a:ext>
            </a:extLst>
          </p:cNvPr>
          <p:cNvSpPr>
            <a:spLocks noChangeAspect="1"/>
          </p:cNvSpPr>
          <p:nvPr userDrawn="1"/>
        </p:nvSpPr>
        <p:spPr>
          <a:xfrm>
            <a:off x="7783518" y="2386778"/>
            <a:ext cx="2088000" cy="20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E284C1C7-604C-43BC-50ED-BFA78E979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3513" y="2386013"/>
            <a:ext cx="2084387" cy="2085975"/>
          </a:xfrm>
        </p:spPr>
        <p:txBody>
          <a:bodyPr anchor="ctr"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/>
              <a:t>1</a:t>
            </a:r>
          </a:p>
        </p:txBody>
      </p:sp>
      <p:pic>
        <p:nvPicPr>
          <p:cNvPr id="6" name="Kép 5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7A546AA-F95D-F65A-919A-7631B5F4A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28" y="4744268"/>
            <a:ext cx="3168982" cy="20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FD5597CC-29CA-225D-4C33-54654C4B4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0000"/>
            <a:ext cx="6507397" cy="50659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Köszönjük a figyelmet!</a:t>
            </a:r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E0A38EFF-0E14-D69B-A29F-049198B2EBB3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7">
            <a:extLst>
              <a:ext uri="{FF2B5EF4-FFF2-40B4-BE49-F238E27FC236}">
                <a16:creationId xmlns:a16="http://schemas.microsoft.com/office/drawing/2014/main" id="{9E9CC2F1-F6B3-02D2-2BDE-095DCC3A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 </a:t>
            </a:r>
          </a:p>
          <a:p>
            <a:pPr lvl="0"/>
            <a:endParaRPr lang="hu-HU"/>
          </a:p>
        </p:txBody>
      </p:sp>
      <p:sp>
        <p:nvSpPr>
          <p:cNvPr id="4" name="Szöveg helye 7">
            <a:extLst>
              <a:ext uri="{FF2B5EF4-FFF2-40B4-BE49-F238E27FC236}">
                <a16:creationId xmlns:a16="http://schemas.microsoft.com/office/drawing/2014/main" id="{2B9E7B4A-655F-4C67-5911-FD8EB406ED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680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Elérhetőség</a:t>
            </a:r>
          </a:p>
          <a:p>
            <a:pPr lvl="0"/>
            <a:endParaRPr lang="hu-HU"/>
          </a:p>
        </p:txBody>
      </p:sp>
      <p:pic>
        <p:nvPicPr>
          <p:cNvPr id="5" name="Kép 4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2CA26A-83C0-58DB-E6DD-58C3EE347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1" y="4667849"/>
            <a:ext cx="3339757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ító vágott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A2F2C-BFC6-2EC6-39A0-A4FA4FB7D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80000"/>
            <a:ext cx="6959600" cy="1584000"/>
          </a:xfrm>
        </p:spPr>
        <p:txBody>
          <a:bodyPr anchor="t"/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5597CC-29CA-225D-4C33-54654C4B4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2664000"/>
            <a:ext cx="6959600" cy="1155019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szerkesztése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D084532-FDE5-F030-AAE8-9DA414C7F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52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</a:t>
            </a:r>
          </a:p>
          <a:p>
            <a:pPr lvl="0"/>
            <a:endParaRPr lang="hu-HU"/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15B068C0-6F5A-74D0-F5FA-97DFE5A37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4464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Dátum</a:t>
            </a:r>
          </a:p>
          <a:p>
            <a:pPr lvl="0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:a16="http://schemas.microsoft.com/office/drawing/2014/main" id="{69EE58B9-8434-120F-1EE5-8DE097BD6F0F}"/>
              </a:ext>
            </a:extLst>
          </p:cNvPr>
          <p:cNvSpPr/>
          <p:nvPr userDrawn="1"/>
        </p:nvSpPr>
        <p:spPr>
          <a:xfrm>
            <a:off x="6467338" y="2"/>
            <a:ext cx="5724662" cy="6857999"/>
          </a:xfrm>
          <a:custGeom>
            <a:avLst/>
            <a:gdLst>
              <a:gd name="connsiteX0" fmla="*/ 2911048 w 5724662"/>
              <a:gd name="connsiteY0" fmla="*/ 0 h 6857999"/>
              <a:gd name="connsiteX1" fmla="*/ 5724662 w 5724662"/>
              <a:gd name="connsiteY1" fmla="*/ 0 h 6857999"/>
              <a:gd name="connsiteX2" fmla="*/ 5724662 w 5724662"/>
              <a:gd name="connsiteY2" fmla="*/ 6857999 h 6857999"/>
              <a:gd name="connsiteX3" fmla="*/ 0 w 572466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662" h="6857999">
                <a:moveTo>
                  <a:pt x="2911048" y="0"/>
                </a:moveTo>
                <a:lnTo>
                  <a:pt x="5724662" y="0"/>
                </a:lnTo>
                <a:lnTo>
                  <a:pt x="57246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hu-HU"/>
          </a:p>
        </p:txBody>
      </p:sp>
      <p:sp>
        <p:nvSpPr>
          <p:cNvPr id="6" name="Kép helye 9">
            <a:extLst>
              <a:ext uri="{FF2B5EF4-FFF2-40B4-BE49-F238E27FC236}">
                <a16:creationId xmlns:a16="http://schemas.microsoft.com/office/drawing/2014/main" id="{6B5030C3-F104-6737-05AA-221180D340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7338" y="1"/>
            <a:ext cx="5724663" cy="6857999"/>
          </a:xfrm>
          <a:custGeom>
            <a:avLst/>
            <a:gdLst>
              <a:gd name="connsiteX0" fmla="*/ 2911048 w 5724663"/>
              <a:gd name="connsiteY0" fmla="*/ 0 h 6857999"/>
              <a:gd name="connsiteX1" fmla="*/ 5724663 w 5724663"/>
              <a:gd name="connsiteY1" fmla="*/ 0 h 6857999"/>
              <a:gd name="connsiteX2" fmla="*/ 5724663 w 5724663"/>
              <a:gd name="connsiteY2" fmla="*/ 6857999 h 6857999"/>
              <a:gd name="connsiteX3" fmla="*/ 0 w 572466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663" h="6857999">
                <a:moveTo>
                  <a:pt x="2911048" y="0"/>
                </a:moveTo>
                <a:lnTo>
                  <a:pt x="5724663" y="0"/>
                </a:lnTo>
                <a:lnTo>
                  <a:pt x="572466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180000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hu-HU"/>
              <a:t>Kép beszúrásához </a:t>
            </a:r>
            <a:br>
              <a:rPr lang="hu-HU"/>
            </a:br>
            <a:r>
              <a:rPr lang="hu-HU"/>
              <a:t>kattints az ikonra</a:t>
            </a:r>
          </a:p>
        </p:txBody>
      </p: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82C4587A-4F71-C819-0E4E-3DC81308C7CF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6292853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 descr="A képen Betűtípus, Grafika, szöveg, Grafikus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C108D12-A319-C7F8-2ED4-990F4592B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7" y="5645008"/>
            <a:ext cx="3738870" cy="10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8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 vágott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2D9813AA-4391-EE7E-D364-71DCA683C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2859601"/>
            <a:ext cx="6567358" cy="50659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Köszönjük a figyelmet!</a:t>
            </a:r>
          </a:p>
        </p:txBody>
      </p:sp>
      <p:sp>
        <p:nvSpPr>
          <p:cNvPr id="2" name="Szabadkézi sokszög: alakzat 1">
            <a:extLst>
              <a:ext uri="{FF2B5EF4-FFF2-40B4-BE49-F238E27FC236}">
                <a16:creationId xmlns:a16="http://schemas.microsoft.com/office/drawing/2014/main" id="{385EFD2B-6AB8-3DBB-7BCB-4EA1EA37C512}"/>
              </a:ext>
            </a:extLst>
          </p:cNvPr>
          <p:cNvSpPr/>
          <p:nvPr userDrawn="1"/>
        </p:nvSpPr>
        <p:spPr>
          <a:xfrm>
            <a:off x="6467338" y="2"/>
            <a:ext cx="5724662" cy="6857999"/>
          </a:xfrm>
          <a:custGeom>
            <a:avLst/>
            <a:gdLst>
              <a:gd name="connsiteX0" fmla="*/ 2911048 w 5724662"/>
              <a:gd name="connsiteY0" fmla="*/ 0 h 6857999"/>
              <a:gd name="connsiteX1" fmla="*/ 5724662 w 5724662"/>
              <a:gd name="connsiteY1" fmla="*/ 0 h 6857999"/>
              <a:gd name="connsiteX2" fmla="*/ 5724662 w 5724662"/>
              <a:gd name="connsiteY2" fmla="*/ 6857999 h 6857999"/>
              <a:gd name="connsiteX3" fmla="*/ 0 w 572466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662" h="6857999">
                <a:moveTo>
                  <a:pt x="2911048" y="0"/>
                </a:moveTo>
                <a:lnTo>
                  <a:pt x="5724662" y="0"/>
                </a:lnTo>
                <a:lnTo>
                  <a:pt x="57246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hu-HU"/>
          </a:p>
        </p:txBody>
      </p:sp>
      <p:sp>
        <p:nvSpPr>
          <p:cNvPr id="3" name="Kép helye 9">
            <a:extLst>
              <a:ext uri="{FF2B5EF4-FFF2-40B4-BE49-F238E27FC236}">
                <a16:creationId xmlns:a16="http://schemas.microsoft.com/office/drawing/2014/main" id="{3FD1B24B-4272-30FC-B05E-A16ED3A59E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7338" y="1"/>
            <a:ext cx="5724663" cy="6857999"/>
          </a:xfrm>
          <a:custGeom>
            <a:avLst/>
            <a:gdLst>
              <a:gd name="connsiteX0" fmla="*/ 2911048 w 5724663"/>
              <a:gd name="connsiteY0" fmla="*/ 0 h 6857999"/>
              <a:gd name="connsiteX1" fmla="*/ 5724663 w 5724663"/>
              <a:gd name="connsiteY1" fmla="*/ 0 h 6857999"/>
              <a:gd name="connsiteX2" fmla="*/ 5724663 w 5724663"/>
              <a:gd name="connsiteY2" fmla="*/ 6857999 h 6857999"/>
              <a:gd name="connsiteX3" fmla="*/ 0 w 572466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663" h="6857999">
                <a:moveTo>
                  <a:pt x="2911048" y="0"/>
                </a:moveTo>
                <a:lnTo>
                  <a:pt x="5724663" y="0"/>
                </a:lnTo>
                <a:lnTo>
                  <a:pt x="572466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180000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hu-HU"/>
              <a:t>Kép beszúrásához </a:t>
            </a:r>
            <a:br>
              <a:rPr lang="hu-HU"/>
            </a:br>
            <a:r>
              <a:rPr lang="hu-HU"/>
              <a:t>kattints az ikonra</a:t>
            </a:r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5E2014E6-7DBC-A01D-9377-991FCAF07951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6292853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7">
            <a:extLst>
              <a:ext uri="{FF2B5EF4-FFF2-40B4-BE49-F238E27FC236}">
                <a16:creationId xmlns:a16="http://schemas.microsoft.com/office/drawing/2014/main" id="{91282B76-47EE-0DC6-4669-D9BAED3602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52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 </a:t>
            </a:r>
          </a:p>
          <a:p>
            <a:pPr lvl="0"/>
            <a:endParaRPr lang="hu-HU"/>
          </a:p>
        </p:txBody>
      </p:sp>
      <p:sp>
        <p:nvSpPr>
          <p:cNvPr id="7" name="Szöveg helye 7">
            <a:extLst>
              <a:ext uri="{FF2B5EF4-FFF2-40B4-BE49-F238E27FC236}">
                <a16:creationId xmlns:a16="http://schemas.microsoft.com/office/drawing/2014/main" id="{2BDA1EDB-AAFD-EABD-1366-5977CEC9F0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464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Elérhetőség</a:t>
            </a:r>
          </a:p>
        </p:txBody>
      </p:sp>
      <p:pic>
        <p:nvPicPr>
          <p:cNvPr id="6" name="Kép 5" descr="A képen Betűtípus, Grafika, szöveg, Grafikus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46E3107-09C1-22BB-2F67-456930D48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7" y="5645008"/>
            <a:ext cx="3738870" cy="10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 képpel_Világos logó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08C2CC12-7C7F-559E-2EBB-4BFC7FA9C4E5}"/>
              </a:ext>
            </a:extLst>
          </p:cNvPr>
          <p:cNvSpPr/>
          <p:nvPr userDrawn="1"/>
        </p:nvSpPr>
        <p:spPr>
          <a:xfrm>
            <a:off x="1" y="-3"/>
            <a:ext cx="9388548" cy="685800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000">
                <a:schemeClr val="bg2">
                  <a:alpha val="0"/>
                </a:schemeClr>
              </a:gs>
            </a:gsLst>
            <a:lin ang="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6270C802-A6A5-3070-D758-6EC198F574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0000"/>
            <a:ext cx="6862215" cy="50659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Köszönjük a figyelmet!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B1D691D-7B03-AB93-7E6C-4DB96DBE55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 </a:t>
            </a:r>
          </a:p>
          <a:p>
            <a:pPr lvl="0"/>
            <a:endParaRPr lang="hu-HU"/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9295F34F-C5AA-903B-9742-6CC421E95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932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Elérhetőség</a:t>
            </a:r>
          </a:p>
          <a:p>
            <a:pPr lvl="0"/>
            <a:endParaRPr lang="hu-H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B17039-05AE-A100-7597-DF807D659BAE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B00D59E-20C9-3128-3C14-1E19E836F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1" y="4667849"/>
            <a:ext cx="3339757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0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 képpel_Sötét logó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33524DD5-DF34-B1BE-FD1E-DD56D0A6EC96}"/>
              </a:ext>
            </a:extLst>
          </p:cNvPr>
          <p:cNvSpPr/>
          <p:nvPr userDrawn="1"/>
        </p:nvSpPr>
        <p:spPr>
          <a:xfrm>
            <a:off x="1" y="-3"/>
            <a:ext cx="9388548" cy="685800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000">
                <a:schemeClr val="bg2">
                  <a:alpha val="0"/>
                </a:schemeClr>
              </a:gs>
            </a:gsLst>
            <a:lin ang="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8E57EBA7-8C47-FAB2-B890-B68CA7817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0000"/>
            <a:ext cx="6862215" cy="50659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Köszönjük a figyelmet!</a:t>
            </a:r>
          </a:p>
        </p:txBody>
      </p:sp>
      <p:sp>
        <p:nvSpPr>
          <p:cNvPr id="2" name="Szöveg helye 7">
            <a:extLst>
              <a:ext uri="{FF2B5EF4-FFF2-40B4-BE49-F238E27FC236}">
                <a16:creationId xmlns:a16="http://schemas.microsoft.com/office/drawing/2014/main" id="{0F60BB78-28E7-3DBD-842F-FFA9F3C15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 </a:t>
            </a:r>
          </a:p>
          <a:p>
            <a:pPr lvl="0"/>
            <a:endParaRPr lang="hu-HU"/>
          </a:p>
        </p:txBody>
      </p:sp>
      <p:sp>
        <p:nvSpPr>
          <p:cNvPr id="3" name="Szöveg helye 7">
            <a:extLst>
              <a:ext uri="{FF2B5EF4-FFF2-40B4-BE49-F238E27FC236}">
                <a16:creationId xmlns:a16="http://schemas.microsoft.com/office/drawing/2014/main" id="{1EFCB462-9E12-A227-2BDD-A686F8D5E4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932000"/>
            <a:ext cx="3390605" cy="2948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Elérhetőség</a:t>
            </a:r>
          </a:p>
          <a:p>
            <a:pPr lvl="0"/>
            <a:endParaRPr lang="hu-HU"/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4EA7B616-87E0-B4D4-972A-12E8B3C2BF2B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 descr="A képen képernyőkép, Betűtípus, Grafika, feket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C07D4EF-882A-1163-8EB7-97C7C868D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6" y="4666593"/>
            <a:ext cx="3339753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ító képpel_Világos logó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2856922-58B3-8BC0-ABA0-9254E9A21D24}"/>
              </a:ext>
            </a:extLst>
          </p:cNvPr>
          <p:cNvSpPr/>
          <p:nvPr userDrawn="1"/>
        </p:nvSpPr>
        <p:spPr>
          <a:xfrm>
            <a:off x="1" y="-3"/>
            <a:ext cx="9388548" cy="685800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000">
                <a:schemeClr val="bg2">
                  <a:alpha val="0"/>
                </a:schemeClr>
              </a:gs>
            </a:gsLst>
            <a:lin ang="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AA2F2C-BFC6-2EC6-39A0-A4FA4FB7D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80000"/>
            <a:ext cx="6959600" cy="1584000"/>
          </a:xfrm>
        </p:spPr>
        <p:txBody>
          <a:bodyPr anchor="t"/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5597CC-29CA-225D-4C33-54654C4B4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999" y="2664000"/>
            <a:ext cx="6959599" cy="1155019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szerkesztése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D084532-FDE5-F030-AAE8-9DA414C7F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</a:t>
            </a:r>
          </a:p>
          <a:p>
            <a:pPr lvl="0"/>
            <a:endParaRPr lang="hu-HU"/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15B068C0-6F5A-74D0-F5FA-97DFE5A37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4932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Dátum</a:t>
            </a:r>
          </a:p>
          <a:p>
            <a:pPr lvl="0"/>
            <a:endParaRPr lang="hu-HU"/>
          </a:p>
        </p:txBody>
      </p: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16A4FE4C-9D13-AA06-5D61-31A138AA9C6F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 descr="A képen Betűtípus, Grafika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D2EBCEC-4D92-A845-BE09-04715211C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1" y="4667849"/>
            <a:ext cx="3339757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ító képpel_Sötét logó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BD2DCE7-77F4-FAA8-5581-98042AB7AB99}"/>
              </a:ext>
            </a:extLst>
          </p:cNvPr>
          <p:cNvSpPr/>
          <p:nvPr userDrawn="1"/>
        </p:nvSpPr>
        <p:spPr>
          <a:xfrm>
            <a:off x="1" y="-3"/>
            <a:ext cx="9388548" cy="685800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000">
                <a:schemeClr val="bg2">
                  <a:alpha val="0"/>
                </a:schemeClr>
              </a:gs>
            </a:gsLst>
            <a:lin ang="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AA2F2C-BFC6-2EC6-39A0-A4FA4FB7D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080000"/>
            <a:ext cx="6959600" cy="1584000"/>
          </a:xfrm>
        </p:spPr>
        <p:txBody>
          <a:bodyPr anchor="t"/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5597CC-29CA-225D-4C33-54654C4B4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999" y="2664000"/>
            <a:ext cx="6959599" cy="1155019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szerkesztése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D084532-FDE5-F030-AAE8-9DA414C7F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248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Előadó neve</a:t>
            </a:r>
          </a:p>
          <a:p>
            <a:pPr lvl="0"/>
            <a:endParaRPr lang="hu-HU"/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15B068C0-6F5A-74D0-F5FA-97DFE5A37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4932000"/>
            <a:ext cx="3159759" cy="51784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Dátum</a:t>
            </a:r>
          </a:p>
          <a:p>
            <a:pPr lvl="0"/>
            <a:endParaRPr lang="hu-HU"/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35E78284-DB15-59AD-E7E0-730655EE0E38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370215" y="0"/>
            <a:ext cx="2911048" cy="685800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 descr="A képen képernyőkép, Betűtípus, Grafika, feket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82F2B09-CB01-0F94-C8D6-CACA127A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26" y="4666593"/>
            <a:ext cx="3339753" cy="21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E1FD3-4C79-A58A-9860-83853539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40000"/>
            <a:ext cx="11160000" cy="956922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TARTALOMJEGYZÉK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23F1CF5A-0E7B-B35D-066C-95F4F0330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2226279"/>
            <a:ext cx="11160000" cy="103977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Első cím (oldal címe)</a:t>
            </a:r>
          </a:p>
          <a:p>
            <a:pPr lvl="0"/>
            <a:r>
              <a:rPr lang="hu-HU"/>
              <a:t>Második cím (oldal címe)</a:t>
            </a:r>
          </a:p>
          <a:p>
            <a:pPr lvl="0"/>
            <a:r>
              <a:rPr lang="hu-HU"/>
              <a:t>Harmadik cím (oldal címe)</a:t>
            </a:r>
          </a:p>
        </p:txBody>
      </p:sp>
      <p:sp>
        <p:nvSpPr>
          <p:cNvPr id="14" name="Szöveg helye 11">
            <a:extLst>
              <a:ext uri="{FF2B5EF4-FFF2-40B4-BE49-F238E27FC236}">
                <a16:creationId xmlns:a16="http://schemas.microsoft.com/office/drawing/2014/main" id="{FAD5A1D9-CFC0-3B72-FC56-2BC36FE092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4001836"/>
            <a:ext cx="11160000" cy="103977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Első cím (oldal címe)</a:t>
            </a:r>
          </a:p>
          <a:p>
            <a:pPr lvl="0"/>
            <a:r>
              <a:rPr lang="hu-HU"/>
              <a:t>Második cím (oldal címe)</a:t>
            </a:r>
          </a:p>
          <a:p>
            <a:pPr lvl="0"/>
            <a:r>
              <a:rPr lang="hu-HU"/>
              <a:t>Harmadik cím (oldal címe)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A99D57E9-F148-7BD3-0D36-CFF7F6EAD9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1804663"/>
            <a:ext cx="11160000" cy="376848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hu-HU" sz="2000" b="1" dirty="0" smtClean="0">
                <a:solidFill>
                  <a:schemeClr val="accent2"/>
                </a:solidFill>
              </a:defRPr>
            </a:lvl1pPr>
          </a:lstStyle>
          <a:p>
            <a:pPr marL="228600" lvl="0" indent="-228600"/>
            <a:r>
              <a:rPr lang="hu-HU"/>
              <a:t>Első téma (fejezetelválasztó) címe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B0BBD652-EC66-2F14-5B30-64C4C45B6A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3583845"/>
            <a:ext cx="11160000" cy="376848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hu-HU" sz="2000" b="1" dirty="0" smtClean="0">
                <a:solidFill>
                  <a:schemeClr val="accent2"/>
                </a:solidFill>
              </a:defRPr>
            </a:lvl1pPr>
          </a:lstStyle>
          <a:p>
            <a:pPr marL="228600" lvl="0" indent="-228600"/>
            <a:r>
              <a:rPr lang="hu-HU"/>
              <a:t>Második téma (fejezetelválasztó) címe</a:t>
            </a:r>
          </a:p>
        </p:txBody>
      </p:sp>
    </p:spTree>
    <p:extLst>
      <p:ext uri="{BB962C8B-B14F-4D97-AF65-F5344CB8AC3E}">
        <p14:creationId xmlns:p14="http://schemas.microsoft.com/office/powerpoint/2010/main" val="232663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E1FD3-4C79-A58A-9860-83853539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4818" y="541338"/>
            <a:ext cx="7391672" cy="962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TARTALOMJEGYZÉK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449" y="6381750"/>
            <a:ext cx="5220000" cy="216139"/>
          </a:xfrm>
        </p:spPr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84663" y="6381750"/>
            <a:ext cx="285786" cy="216139"/>
          </a:xfrm>
        </p:spPr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23F1CF5A-0E7B-B35D-066C-95F4F0330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663" y="2037691"/>
            <a:ext cx="7391672" cy="103977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Első cím (oldal címe)</a:t>
            </a:r>
          </a:p>
          <a:p>
            <a:pPr lvl="0"/>
            <a:r>
              <a:rPr lang="hu-HU"/>
              <a:t>Második cím (oldal címe)</a:t>
            </a:r>
          </a:p>
          <a:p>
            <a:pPr lvl="0"/>
            <a:r>
              <a:rPr lang="hu-HU"/>
              <a:t>Harmadik cím (oldal címe)</a:t>
            </a:r>
          </a:p>
        </p:txBody>
      </p:sp>
      <p:sp>
        <p:nvSpPr>
          <p:cNvPr id="14" name="Szöveg helye 11">
            <a:extLst>
              <a:ext uri="{FF2B5EF4-FFF2-40B4-BE49-F238E27FC236}">
                <a16:creationId xmlns:a16="http://schemas.microsoft.com/office/drawing/2014/main" id="{FAD5A1D9-CFC0-3B72-FC56-2BC36FE092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4663" y="3813248"/>
            <a:ext cx="7391672" cy="103977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Első cím (oldal címe)</a:t>
            </a:r>
          </a:p>
          <a:p>
            <a:pPr lvl="0"/>
            <a:r>
              <a:rPr lang="hu-HU"/>
              <a:t>Második cím (oldal címe)</a:t>
            </a:r>
          </a:p>
          <a:p>
            <a:pPr lvl="0"/>
            <a:r>
              <a:rPr lang="hu-HU"/>
              <a:t>Harmadik cím (oldal címe)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A99D57E9-F148-7BD3-0D36-CFF7F6EAD9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663" y="1616075"/>
            <a:ext cx="7391672" cy="376848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hu-HU" sz="2000" b="1" dirty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 marL="228600" lvl="0" indent="-228600"/>
            <a:r>
              <a:rPr lang="hu-HU"/>
              <a:t>Első téma (fejezetelválasztó) címe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B0BBD652-EC66-2F14-5B30-64C4C45B6A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663" y="3395257"/>
            <a:ext cx="7391672" cy="376848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hu-HU" sz="2000" b="1" dirty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 marL="228600" lvl="0" indent="-228600"/>
            <a:r>
              <a:rPr lang="hu-HU"/>
              <a:t>Második téma (fejezetelválasztó) címe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99BEE2F8-6828-9D3A-736F-F3FD7984A4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510" y="0"/>
            <a:ext cx="3600000" cy="6672263"/>
          </a:xfrm>
          <a:solidFill>
            <a:schemeClr val="accent5"/>
          </a:solidFill>
        </p:spPr>
        <p:txBody>
          <a:bodyPr bIns="2520000" anchor="ctr"/>
          <a:lstStyle>
            <a:lvl1pPr marL="0" indent="0" algn="ctr">
              <a:buNone/>
              <a:defRPr/>
            </a:lvl1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3852085-834F-B2EA-FF3C-F725672B6D08}"/>
              </a:ext>
            </a:extLst>
          </p:cNvPr>
          <p:cNvSpPr/>
          <p:nvPr userDrawn="1"/>
        </p:nvSpPr>
        <p:spPr>
          <a:xfrm>
            <a:off x="515510" y="6672263"/>
            <a:ext cx="3600000" cy="185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E1FD3-4C79-A58A-9860-83853539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40000"/>
            <a:ext cx="11160000" cy="95692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FBEC5E-B69B-4751-F6C0-DA7B7ACE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620000"/>
            <a:ext cx="11160000" cy="4653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0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alcímmel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E1FD3-4C79-A58A-9860-83853539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41338"/>
            <a:ext cx="11160000" cy="59658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FBEC5E-B69B-4751-F6C0-DA7B7ACE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616075"/>
            <a:ext cx="11160000" cy="4657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7D049D62-0CC1-0951-0228-1F581A572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100138"/>
            <a:ext cx="11160000" cy="40322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E1FD3-4C79-A58A-9860-83853539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40000"/>
            <a:ext cx="11160000" cy="95692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0C22CA-439E-06E1-C573-2145567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ABF44F-8506-8869-F9D8-100AB5C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8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B85DDC2-ABF0-D0AA-D18C-D2542F9F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81588" cy="9569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br>
              <a:rPr lang="hu-HU"/>
            </a:br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C88D69-5B22-8CDF-6C45-0CFCC67D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20000"/>
            <a:ext cx="11181588" cy="465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3367CA-0A7C-922A-4403-C3B6EF909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1" y="6372000"/>
            <a:ext cx="5220000" cy="21613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7F0A36-2FAA-B002-4158-52045B22B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4000" y="6372000"/>
            <a:ext cx="266351" cy="216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0B7C4F1-3462-44EE-B08E-3CFB9A975CD8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 descr="A képen Betűtípus, Grafika, szöveg, Grafikus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0685535-8BAF-F2A8-F0C7-A0D2568CE52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55" y="6261188"/>
            <a:ext cx="1524000" cy="4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83" r:id="rId3"/>
    <p:sldLayoutId id="2147483684" r:id="rId4"/>
    <p:sldLayoutId id="2147483650" r:id="rId5"/>
    <p:sldLayoutId id="2147483691" r:id="rId6"/>
    <p:sldLayoutId id="2147483668" r:id="rId7"/>
    <p:sldLayoutId id="2147483662" r:id="rId8"/>
    <p:sldLayoutId id="2147483660" r:id="rId9"/>
    <p:sldLayoutId id="2147483665" r:id="rId10"/>
    <p:sldLayoutId id="2147483697" r:id="rId11"/>
    <p:sldLayoutId id="2147483680" r:id="rId12"/>
    <p:sldLayoutId id="2147483656" r:id="rId13"/>
    <p:sldLayoutId id="2147483653" r:id="rId14"/>
    <p:sldLayoutId id="2147483661" r:id="rId15"/>
    <p:sldLayoutId id="2147483664" r:id="rId16"/>
    <p:sldLayoutId id="2147483666" r:id="rId17"/>
    <p:sldLayoutId id="2147483692" r:id="rId18"/>
    <p:sldLayoutId id="2147483667" r:id="rId19"/>
    <p:sldLayoutId id="2147483695" r:id="rId20"/>
    <p:sldLayoutId id="2147483689" r:id="rId21"/>
    <p:sldLayoutId id="214748369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4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3" orient="horz" pos="341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7361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947" userDrawn="1">
          <p15:clr>
            <a:srgbClr val="F26B43"/>
          </p15:clr>
        </p15:guide>
        <p15:guide id="8" orient="horz" pos="1018" userDrawn="1">
          <p15:clr>
            <a:srgbClr val="F26B43"/>
          </p15:clr>
        </p15:guide>
        <p15:guide id="9" pos="2593" userDrawn="1">
          <p15:clr>
            <a:srgbClr val="A4A3A4"/>
          </p15:clr>
        </p15:guide>
        <p15:guide id="10" pos="2699" userDrawn="1">
          <p15:clr>
            <a:srgbClr val="A4A3A4"/>
          </p15:clr>
        </p15:guide>
        <p15:guide id="11" pos="4974" userDrawn="1">
          <p15:clr>
            <a:srgbClr val="A4A3A4"/>
          </p15:clr>
        </p15:guide>
        <p15:guide id="12" pos="5080" userDrawn="1">
          <p15:clr>
            <a:srgbClr val="A4A3A4"/>
          </p15:clr>
        </p15:guide>
        <p15:guide id="13" orient="horz" pos="2432" userDrawn="1">
          <p15:clr>
            <a:srgbClr val="A4A3A4"/>
          </p15:clr>
        </p15:guide>
        <p15:guide id="14" orient="horz" pos="25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6B1920E-39DD-E2D2-72AA-F89B162F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09265"/>
            <a:ext cx="6959600" cy="1584000"/>
          </a:xfrm>
        </p:spPr>
        <p:txBody>
          <a:bodyPr/>
          <a:lstStyle/>
          <a:p>
            <a:r>
              <a:rPr lang="hu-HU" dirty="0" err="1"/>
              <a:t>Installation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, assembly</a:t>
            </a: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0110A80C-B1D1-3481-F542-A09C449B8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429000"/>
            <a:ext cx="6959600" cy="1225628"/>
          </a:xfrm>
        </p:spPr>
        <p:txBody>
          <a:bodyPr/>
          <a:lstStyle/>
          <a:p>
            <a:r>
              <a:rPr lang="hu-HU" dirty="0"/>
              <a:t>Várhelyi Alex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3E68FE0-DE8A-7F56-59B4-1E19012B1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000" y="4146594"/>
            <a:ext cx="3159759" cy="517842"/>
          </a:xfrm>
        </p:spPr>
        <p:txBody>
          <a:bodyPr/>
          <a:lstStyle/>
          <a:p>
            <a:r>
              <a:rPr lang="hu-HU" dirty="0"/>
              <a:t>08.10.2025 Tokaj</a:t>
            </a:r>
          </a:p>
        </p:txBody>
      </p:sp>
      <p:pic>
        <p:nvPicPr>
          <p:cNvPr id="9" name="Kép helye 8">
            <a:extLst>
              <a:ext uri="{FF2B5EF4-FFF2-40B4-BE49-F238E27FC236}">
                <a16:creationId xmlns:a16="http://schemas.microsoft.com/office/drawing/2014/main" id="{45C94DA7-0296-3DE7-E560-BDE78FCE64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/>
      </p:pic>
    </p:spTree>
    <p:extLst>
      <p:ext uri="{BB962C8B-B14F-4D97-AF65-F5344CB8AC3E}">
        <p14:creationId xmlns:p14="http://schemas.microsoft.com/office/powerpoint/2010/main" val="340951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DE56-51F6-FE9E-E2FA-3559026C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52F4F0-E427-9594-0A15-B6996F7D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10BD7A4-B2CB-1EE6-D5B7-1A5D14AA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40A2784-73B6-A4C8-C6EF-11C90B24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10</a:t>
            </a:fld>
            <a:endParaRPr lang="hu-HU"/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EC58A1B7-5E6A-514B-965D-C5C5F62DFF75}"/>
              </a:ext>
            </a:extLst>
          </p:cNvPr>
          <p:cNvGrpSpPr/>
          <p:nvPr/>
        </p:nvGrpSpPr>
        <p:grpSpPr>
          <a:xfrm>
            <a:off x="504000" y="5104650"/>
            <a:ext cx="6811199" cy="782752"/>
            <a:chOff x="515940" y="5268111"/>
            <a:chExt cx="6811199" cy="782752"/>
          </a:xfrm>
        </p:grpSpPr>
        <p:sp>
          <p:nvSpPr>
            <p:cNvPr id="33" name="Round Same-side Corner of Rectangle 13">
              <a:extLst>
                <a:ext uri="{FF2B5EF4-FFF2-40B4-BE49-F238E27FC236}">
                  <a16:creationId xmlns:a16="http://schemas.microsoft.com/office/drawing/2014/main" id="{608BBC6C-13A1-475E-DABC-2A95CE490E0E}"/>
                </a:ext>
              </a:extLst>
            </p:cNvPr>
            <p:cNvSpPr/>
            <p:nvPr/>
          </p:nvSpPr>
          <p:spPr>
            <a:xfrm rot="5400000">
              <a:off x="3530164" y="2253887"/>
              <a:ext cx="782751" cy="6811199"/>
            </a:xfrm>
            <a:prstGeom prst="round2SameRect">
              <a:avLst>
                <a:gd name="adj1" fmla="val 1439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72000" bIns="360000" rtlCol="0" anchor="ctr"/>
            <a:lstStyle/>
            <a:p>
              <a:pPr marL="126000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Dead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end Assembly</a:t>
              </a:r>
            </a:p>
          </p:txBody>
        </p:sp>
        <p:grpSp>
          <p:nvGrpSpPr>
            <p:cNvPr id="34" name="Csoportba foglalás 33">
              <a:extLst>
                <a:ext uri="{FF2B5EF4-FFF2-40B4-BE49-F238E27FC236}">
                  <a16:creationId xmlns:a16="http://schemas.microsoft.com/office/drawing/2014/main" id="{151DA129-D8ED-F820-8714-AE112A5E53EA}"/>
                </a:ext>
              </a:extLst>
            </p:cNvPr>
            <p:cNvGrpSpPr/>
            <p:nvPr/>
          </p:nvGrpSpPr>
          <p:grpSpPr>
            <a:xfrm>
              <a:off x="515940" y="5272389"/>
              <a:ext cx="637787" cy="778474"/>
              <a:chOff x="515940" y="5272389"/>
              <a:chExt cx="637787" cy="778474"/>
            </a:xfrm>
          </p:grpSpPr>
          <p:sp>
            <p:nvSpPr>
              <p:cNvPr id="35" name="Rectangle 4">
                <a:extLst>
                  <a:ext uri="{FF2B5EF4-FFF2-40B4-BE49-F238E27FC236}">
                    <a16:creationId xmlns:a16="http://schemas.microsoft.com/office/drawing/2014/main" id="{6F22E9A8-8918-9CF4-DD9E-22CEF72DEAB0}"/>
                  </a:ext>
                </a:extLst>
              </p:cNvPr>
              <p:cNvSpPr/>
              <p:nvPr/>
            </p:nvSpPr>
            <p:spPr>
              <a:xfrm>
                <a:off x="515940" y="5272389"/>
                <a:ext cx="93659" cy="7784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36" name="Graphic 4">
                <a:extLst>
                  <a:ext uri="{FF2B5EF4-FFF2-40B4-BE49-F238E27FC236}">
                    <a16:creationId xmlns:a16="http://schemas.microsoft.com/office/drawing/2014/main" id="{0AB947B2-E2A9-9A36-ABF1-4B65C4887E91}"/>
                  </a:ext>
                </a:extLst>
              </p:cNvPr>
              <p:cNvGrpSpPr/>
              <p:nvPr/>
            </p:nvGrpSpPr>
            <p:grpSpPr>
              <a:xfrm>
                <a:off x="770351" y="5484097"/>
                <a:ext cx="383376" cy="356669"/>
                <a:chOff x="6360794" y="472891"/>
                <a:chExt cx="553402" cy="514850"/>
              </a:xfrm>
              <a:solidFill>
                <a:schemeClr val="bg1"/>
              </a:solidFill>
            </p:grpSpPr>
            <p:sp>
              <p:nvSpPr>
                <p:cNvPr id="37" name="Freeform: Shape 188">
                  <a:extLst>
                    <a:ext uri="{FF2B5EF4-FFF2-40B4-BE49-F238E27FC236}">
                      <a16:creationId xmlns:a16="http://schemas.microsoft.com/office/drawing/2014/main" id="{09EA32A6-DF15-32A4-8BF8-A137F6B4D2DB}"/>
                    </a:ext>
                  </a:extLst>
                </p:cNvPr>
                <p:cNvSpPr/>
                <p:nvPr/>
              </p:nvSpPr>
              <p:spPr>
                <a:xfrm>
                  <a:off x="6443662" y="472891"/>
                  <a:ext cx="388619" cy="471988"/>
                </a:xfrm>
                <a:custGeom>
                  <a:avLst/>
                  <a:gdLst>
                    <a:gd name="connsiteX0" fmla="*/ 0 w 388619"/>
                    <a:gd name="connsiteY0" fmla="*/ 462463 h 471988"/>
                    <a:gd name="connsiteX1" fmla="*/ 953 w 388619"/>
                    <a:gd name="connsiteY1" fmla="*/ 466273 h 471988"/>
                    <a:gd name="connsiteX2" fmla="*/ 2857 w 388619"/>
                    <a:gd name="connsiteY2" fmla="*/ 469131 h 471988"/>
                    <a:gd name="connsiteX3" fmla="*/ 3810 w 388619"/>
                    <a:gd name="connsiteY3" fmla="*/ 470083 h 471988"/>
                    <a:gd name="connsiteX4" fmla="*/ 6668 w 388619"/>
                    <a:gd name="connsiteY4" fmla="*/ 471036 h 471988"/>
                    <a:gd name="connsiteX5" fmla="*/ 6668 w 388619"/>
                    <a:gd name="connsiteY5" fmla="*/ 471036 h 471988"/>
                    <a:gd name="connsiteX6" fmla="*/ 6668 w 388619"/>
                    <a:gd name="connsiteY6" fmla="*/ 471036 h 471988"/>
                    <a:gd name="connsiteX7" fmla="*/ 9525 w 388619"/>
                    <a:gd name="connsiteY7" fmla="*/ 471036 h 471988"/>
                    <a:gd name="connsiteX8" fmla="*/ 9525 w 388619"/>
                    <a:gd name="connsiteY8" fmla="*/ 471036 h 471988"/>
                    <a:gd name="connsiteX9" fmla="*/ 9525 w 388619"/>
                    <a:gd name="connsiteY9" fmla="*/ 471036 h 471988"/>
                    <a:gd name="connsiteX10" fmla="*/ 12382 w 388619"/>
                    <a:gd name="connsiteY10" fmla="*/ 471036 h 471988"/>
                    <a:gd name="connsiteX11" fmla="*/ 13335 w 388619"/>
                    <a:gd name="connsiteY11" fmla="*/ 471036 h 471988"/>
                    <a:gd name="connsiteX12" fmla="*/ 14288 w 388619"/>
                    <a:gd name="connsiteY12" fmla="*/ 471036 h 471988"/>
                    <a:gd name="connsiteX13" fmla="*/ 194310 w 388619"/>
                    <a:gd name="connsiteY13" fmla="*/ 378644 h 471988"/>
                    <a:gd name="connsiteX14" fmla="*/ 374332 w 388619"/>
                    <a:gd name="connsiteY14" fmla="*/ 471036 h 471988"/>
                    <a:gd name="connsiteX15" fmla="*/ 374332 w 388619"/>
                    <a:gd name="connsiteY15" fmla="*/ 471036 h 471988"/>
                    <a:gd name="connsiteX16" fmla="*/ 374332 w 388619"/>
                    <a:gd name="connsiteY16" fmla="*/ 471036 h 471988"/>
                    <a:gd name="connsiteX17" fmla="*/ 377190 w 388619"/>
                    <a:gd name="connsiteY17" fmla="*/ 471988 h 471988"/>
                    <a:gd name="connsiteX18" fmla="*/ 378143 w 388619"/>
                    <a:gd name="connsiteY18" fmla="*/ 471988 h 471988"/>
                    <a:gd name="connsiteX19" fmla="*/ 379095 w 388619"/>
                    <a:gd name="connsiteY19" fmla="*/ 471988 h 471988"/>
                    <a:gd name="connsiteX20" fmla="*/ 381953 w 388619"/>
                    <a:gd name="connsiteY20" fmla="*/ 471988 h 471988"/>
                    <a:gd name="connsiteX21" fmla="*/ 381953 w 388619"/>
                    <a:gd name="connsiteY21" fmla="*/ 471988 h 471988"/>
                    <a:gd name="connsiteX22" fmla="*/ 381953 w 388619"/>
                    <a:gd name="connsiteY22" fmla="*/ 471988 h 471988"/>
                    <a:gd name="connsiteX23" fmla="*/ 384810 w 388619"/>
                    <a:gd name="connsiteY23" fmla="*/ 471036 h 471988"/>
                    <a:gd name="connsiteX24" fmla="*/ 385763 w 388619"/>
                    <a:gd name="connsiteY24" fmla="*/ 470083 h 471988"/>
                    <a:gd name="connsiteX25" fmla="*/ 387668 w 388619"/>
                    <a:gd name="connsiteY25" fmla="*/ 467226 h 471988"/>
                    <a:gd name="connsiteX26" fmla="*/ 388620 w 388619"/>
                    <a:gd name="connsiteY26" fmla="*/ 463416 h 471988"/>
                    <a:gd name="connsiteX27" fmla="*/ 388620 w 388619"/>
                    <a:gd name="connsiteY27" fmla="*/ 459606 h 471988"/>
                    <a:gd name="connsiteX28" fmla="*/ 388620 w 388619"/>
                    <a:gd name="connsiteY28" fmla="*/ 459606 h 471988"/>
                    <a:gd name="connsiteX29" fmla="*/ 337185 w 388619"/>
                    <a:gd name="connsiteY29" fmla="*/ 298633 h 471988"/>
                    <a:gd name="connsiteX30" fmla="*/ 336232 w 388619"/>
                    <a:gd name="connsiteY30" fmla="*/ 294823 h 471988"/>
                    <a:gd name="connsiteX31" fmla="*/ 292418 w 388619"/>
                    <a:gd name="connsiteY31" fmla="*/ 158616 h 471988"/>
                    <a:gd name="connsiteX32" fmla="*/ 292418 w 388619"/>
                    <a:gd name="connsiteY32" fmla="*/ 107181 h 471988"/>
                    <a:gd name="connsiteX33" fmla="*/ 363855 w 388619"/>
                    <a:gd name="connsiteY33" fmla="*/ 125278 h 471988"/>
                    <a:gd name="connsiteX34" fmla="*/ 365760 w 388619"/>
                    <a:gd name="connsiteY34" fmla="*/ 125278 h 471988"/>
                    <a:gd name="connsiteX35" fmla="*/ 375285 w 388619"/>
                    <a:gd name="connsiteY35" fmla="*/ 117658 h 471988"/>
                    <a:gd name="connsiteX36" fmla="*/ 368618 w 388619"/>
                    <a:gd name="connsiteY36" fmla="*/ 106228 h 471988"/>
                    <a:gd name="connsiteX37" fmla="*/ 292418 w 388619"/>
                    <a:gd name="connsiteY37" fmla="*/ 87178 h 471988"/>
                    <a:gd name="connsiteX38" fmla="*/ 292418 w 388619"/>
                    <a:gd name="connsiteY38" fmla="*/ 37648 h 471988"/>
                    <a:gd name="connsiteX39" fmla="*/ 368618 w 388619"/>
                    <a:gd name="connsiteY39" fmla="*/ 18598 h 471988"/>
                    <a:gd name="connsiteX40" fmla="*/ 375285 w 388619"/>
                    <a:gd name="connsiteY40" fmla="*/ 7168 h 471988"/>
                    <a:gd name="connsiteX41" fmla="*/ 363855 w 388619"/>
                    <a:gd name="connsiteY41" fmla="*/ 501 h 471988"/>
                    <a:gd name="connsiteX42" fmla="*/ 281940 w 388619"/>
                    <a:gd name="connsiteY42" fmla="*/ 21456 h 471988"/>
                    <a:gd name="connsiteX43" fmla="*/ 110490 w 388619"/>
                    <a:gd name="connsiteY43" fmla="*/ 21456 h 471988"/>
                    <a:gd name="connsiteX44" fmla="*/ 28575 w 388619"/>
                    <a:gd name="connsiteY44" fmla="*/ 501 h 471988"/>
                    <a:gd name="connsiteX45" fmla="*/ 17145 w 388619"/>
                    <a:gd name="connsiteY45" fmla="*/ 7168 h 471988"/>
                    <a:gd name="connsiteX46" fmla="*/ 23813 w 388619"/>
                    <a:gd name="connsiteY46" fmla="*/ 18598 h 471988"/>
                    <a:gd name="connsiteX47" fmla="*/ 100013 w 388619"/>
                    <a:gd name="connsiteY47" fmla="*/ 37648 h 471988"/>
                    <a:gd name="connsiteX48" fmla="*/ 100013 w 388619"/>
                    <a:gd name="connsiteY48" fmla="*/ 87178 h 471988"/>
                    <a:gd name="connsiteX49" fmla="*/ 23813 w 388619"/>
                    <a:gd name="connsiteY49" fmla="*/ 106228 h 471988"/>
                    <a:gd name="connsiteX50" fmla="*/ 17145 w 388619"/>
                    <a:gd name="connsiteY50" fmla="*/ 117658 h 471988"/>
                    <a:gd name="connsiteX51" fmla="*/ 28575 w 388619"/>
                    <a:gd name="connsiteY51" fmla="*/ 124326 h 471988"/>
                    <a:gd name="connsiteX52" fmla="*/ 100013 w 388619"/>
                    <a:gd name="connsiteY52" fmla="*/ 106228 h 471988"/>
                    <a:gd name="connsiteX53" fmla="*/ 100013 w 388619"/>
                    <a:gd name="connsiteY53" fmla="*/ 157663 h 471988"/>
                    <a:gd name="connsiteX54" fmla="*/ 56197 w 388619"/>
                    <a:gd name="connsiteY54" fmla="*/ 293871 h 471988"/>
                    <a:gd name="connsiteX55" fmla="*/ 55245 w 388619"/>
                    <a:gd name="connsiteY55" fmla="*/ 297681 h 471988"/>
                    <a:gd name="connsiteX56" fmla="*/ 3810 w 388619"/>
                    <a:gd name="connsiteY56" fmla="*/ 458654 h 471988"/>
                    <a:gd name="connsiteX57" fmla="*/ 3810 w 388619"/>
                    <a:gd name="connsiteY57" fmla="*/ 458654 h 471988"/>
                    <a:gd name="connsiteX58" fmla="*/ 0 w 388619"/>
                    <a:gd name="connsiteY58" fmla="*/ 462463 h 471988"/>
                    <a:gd name="connsiteX59" fmla="*/ 25718 w 388619"/>
                    <a:gd name="connsiteY59" fmla="*/ 443413 h 471988"/>
                    <a:gd name="connsiteX60" fmla="*/ 67628 w 388619"/>
                    <a:gd name="connsiteY60" fmla="*/ 312921 h 471988"/>
                    <a:gd name="connsiteX61" fmla="*/ 173355 w 388619"/>
                    <a:gd name="connsiteY61" fmla="*/ 367213 h 471988"/>
                    <a:gd name="connsiteX62" fmla="*/ 25718 w 388619"/>
                    <a:gd name="connsiteY62" fmla="*/ 443413 h 471988"/>
                    <a:gd name="connsiteX63" fmla="*/ 116205 w 388619"/>
                    <a:gd name="connsiteY63" fmla="*/ 104323 h 471988"/>
                    <a:gd name="connsiteX64" fmla="*/ 270510 w 388619"/>
                    <a:gd name="connsiteY64" fmla="*/ 104323 h 471988"/>
                    <a:gd name="connsiteX65" fmla="*/ 270510 w 388619"/>
                    <a:gd name="connsiteY65" fmla="*/ 150043 h 471988"/>
                    <a:gd name="connsiteX66" fmla="*/ 116205 w 388619"/>
                    <a:gd name="connsiteY66" fmla="*/ 150043 h 471988"/>
                    <a:gd name="connsiteX67" fmla="*/ 116205 w 388619"/>
                    <a:gd name="connsiteY67" fmla="*/ 104323 h 471988"/>
                    <a:gd name="connsiteX68" fmla="*/ 211455 w 388619"/>
                    <a:gd name="connsiteY68" fmla="*/ 214813 h 471988"/>
                    <a:gd name="connsiteX69" fmla="*/ 275272 w 388619"/>
                    <a:gd name="connsiteY69" fmla="*/ 173856 h 471988"/>
                    <a:gd name="connsiteX70" fmla="*/ 308610 w 388619"/>
                    <a:gd name="connsiteY70" fmla="*/ 275773 h 471988"/>
                    <a:gd name="connsiteX71" fmla="*/ 211455 w 388619"/>
                    <a:gd name="connsiteY71" fmla="*/ 214813 h 471988"/>
                    <a:gd name="connsiteX72" fmla="*/ 306705 w 388619"/>
                    <a:gd name="connsiteY72" fmla="*/ 298633 h 471988"/>
                    <a:gd name="connsiteX73" fmla="*/ 194310 w 388619"/>
                    <a:gd name="connsiteY73" fmla="*/ 356736 h 471988"/>
                    <a:gd name="connsiteX74" fmla="*/ 81915 w 388619"/>
                    <a:gd name="connsiteY74" fmla="*/ 298633 h 471988"/>
                    <a:gd name="connsiteX75" fmla="*/ 194310 w 388619"/>
                    <a:gd name="connsiteY75" fmla="*/ 227196 h 471988"/>
                    <a:gd name="connsiteX76" fmla="*/ 306705 w 388619"/>
                    <a:gd name="connsiteY76" fmla="*/ 298633 h 471988"/>
                    <a:gd name="connsiteX77" fmla="*/ 193357 w 388619"/>
                    <a:gd name="connsiteY77" fmla="*/ 204336 h 471988"/>
                    <a:gd name="connsiteX78" fmla="*/ 139065 w 388619"/>
                    <a:gd name="connsiteY78" fmla="*/ 170046 h 471988"/>
                    <a:gd name="connsiteX79" fmla="*/ 247650 w 388619"/>
                    <a:gd name="connsiteY79" fmla="*/ 170046 h 471988"/>
                    <a:gd name="connsiteX80" fmla="*/ 193357 w 388619"/>
                    <a:gd name="connsiteY80" fmla="*/ 204336 h 471988"/>
                    <a:gd name="connsiteX81" fmla="*/ 112395 w 388619"/>
                    <a:gd name="connsiteY81" fmla="*/ 174808 h 471988"/>
                    <a:gd name="connsiteX82" fmla="*/ 176213 w 388619"/>
                    <a:gd name="connsiteY82" fmla="*/ 215766 h 471988"/>
                    <a:gd name="connsiteX83" fmla="*/ 79057 w 388619"/>
                    <a:gd name="connsiteY83" fmla="*/ 277678 h 471988"/>
                    <a:gd name="connsiteX84" fmla="*/ 112395 w 388619"/>
                    <a:gd name="connsiteY84" fmla="*/ 174808 h 471988"/>
                    <a:gd name="connsiteX85" fmla="*/ 320040 w 388619"/>
                    <a:gd name="connsiteY85" fmla="*/ 312921 h 471988"/>
                    <a:gd name="connsiteX86" fmla="*/ 361950 w 388619"/>
                    <a:gd name="connsiteY86" fmla="*/ 443413 h 471988"/>
                    <a:gd name="connsiteX87" fmla="*/ 215265 w 388619"/>
                    <a:gd name="connsiteY87" fmla="*/ 367213 h 471988"/>
                    <a:gd name="connsiteX88" fmla="*/ 320040 w 388619"/>
                    <a:gd name="connsiteY88" fmla="*/ 312921 h 471988"/>
                    <a:gd name="connsiteX89" fmla="*/ 271463 w 388619"/>
                    <a:gd name="connsiteY89" fmla="*/ 39553 h 471988"/>
                    <a:gd name="connsiteX90" fmla="*/ 271463 w 388619"/>
                    <a:gd name="connsiteY90" fmla="*/ 85273 h 471988"/>
                    <a:gd name="connsiteX91" fmla="*/ 117157 w 388619"/>
                    <a:gd name="connsiteY91" fmla="*/ 85273 h 471988"/>
                    <a:gd name="connsiteX92" fmla="*/ 117157 w 388619"/>
                    <a:gd name="connsiteY92" fmla="*/ 39553 h 471988"/>
                    <a:gd name="connsiteX93" fmla="*/ 271463 w 388619"/>
                    <a:gd name="connsiteY93" fmla="*/ 39553 h 471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388619" h="471988">
                      <a:moveTo>
                        <a:pt x="0" y="462463"/>
                      </a:moveTo>
                      <a:cubicBezTo>
                        <a:pt x="0" y="463416"/>
                        <a:pt x="0" y="465321"/>
                        <a:pt x="953" y="466273"/>
                      </a:cubicBezTo>
                      <a:cubicBezTo>
                        <a:pt x="1905" y="467226"/>
                        <a:pt x="1905" y="468179"/>
                        <a:pt x="2857" y="469131"/>
                      </a:cubicBezTo>
                      <a:cubicBezTo>
                        <a:pt x="2857" y="469131"/>
                        <a:pt x="2857" y="469131"/>
                        <a:pt x="3810" y="470083"/>
                      </a:cubicBezTo>
                      <a:cubicBezTo>
                        <a:pt x="4763" y="471036"/>
                        <a:pt x="5715" y="471036"/>
                        <a:pt x="6668" y="471036"/>
                      </a:cubicBezTo>
                      <a:cubicBezTo>
                        <a:pt x="6668" y="471036"/>
                        <a:pt x="6668" y="471036"/>
                        <a:pt x="6668" y="471036"/>
                      </a:cubicBezTo>
                      <a:cubicBezTo>
                        <a:pt x="6668" y="471036"/>
                        <a:pt x="6668" y="471036"/>
                        <a:pt x="6668" y="471036"/>
                      </a:cubicBezTo>
                      <a:cubicBezTo>
                        <a:pt x="7620" y="471036"/>
                        <a:pt x="8572" y="471036"/>
                        <a:pt x="9525" y="471036"/>
                      </a:cubicBezTo>
                      <a:cubicBezTo>
                        <a:pt x="9525" y="471036"/>
                        <a:pt x="9525" y="471036"/>
                        <a:pt x="9525" y="471036"/>
                      </a:cubicBezTo>
                      <a:cubicBezTo>
                        <a:pt x="9525" y="471036"/>
                        <a:pt x="9525" y="471036"/>
                        <a:pt x="9525" y="471036"/>
                      </a:cubicBezTo>
                      <a:cubicBezTo>
                        <a:pt x="10478" y="471036"/>
                        <a:pt x="11430" y="471036"/>
                        <a:pt x="12382" y="471036"/>
                      </a:cubicBezTo>
                      <a:cubicBezTo>
                        <a:pt x="12382" y="471036"/>
                        <a:pt x="13335" y="471036"/>
                        <a:pt x="13335" y="471036"/>
                      </a:cubicBezTo>
                      <a:cubicBezTo>
                        <a:pt x="13335" y="471036"/>
                        <a:pt x="14288" y="471036"/>
                        <a:pt x="14288" y="471036"/>
                      </a:cubicBezTo>
                      <a:lnTo>
                        <a:pt x="194310" y="378644"/>
                      </a:lnTo>
                      <a:lnTo>
                        <a:pt x="374332" y="471036"/>
                      </a:lnTo>
                      <a:cubicBezTo>
                        <a:pt x="374332" y="471036"/>
                        <a:pt x="374332" y="471036"/>
                        <a:pt x="374332" y="471036"/>
                      </a:cubicBezTo>
                      <a:cubicBezTo>
                        <a:pt x="374332" y="471036"/>
                        <a:pt x="374332" y="471036"/>
                        <a:pt x="374332" y="471036"/>
                      </a:cubicBezTo>
                      <a:cubicBezTo>
                        <a:pt x="375285" y="471988"/>
                        <a:pt x="376238" y="471988"/>
                        <a:pt x="377190" y="471988"/>
                      </a:cubicBezTo>
                      <a:cubicBezTo>
                        <a:pt x="377190" y="471988"/>
                        <a:pt x="377190" y="471988"/>
                        <a:pt x="378143" y="471988"/>
                      </a:cubicBezTo>
                      <a:cubicBezTo>
                        <a:pt x="378143" y="471988"/>
                        <a:pt x="378143" y="471988"/>
                        <a:pt x="379095" y="471988"/>
                      </a:cubicBezTo>
                      <a:cubicBezTo>
                        <a:pt x="380047" y="471988"/>
                        <a:pt x="381000" y="471988"/>
                        <a:pt x="381953" y="471988"/>
                      </a:cubicBezTo>
                      <a:cubicBezTo>
                        <a:pt x="381953" y="471988"/>
                        <a:pt x="381953" y="471988"/>
                        <a:pt x="381953" y="471988"/>
                      </a:cubicBezTo>
                      <a:cubicBezTo>
                        <a:pt x="381953" y="471988"/>
                        <a:pt x="381953" y="471988"/>
                        <a:pt x="381953" y="471988"/>
                      </a:cubicBezTo>
                      <a:cubicBezTo>
                        <a:pt x="382905" y="471988"/>
                        <a:pt x="383857" y="471036"/>
                        <a:pt x="384810" y="471036"/>
                      </a:cubicBezTo>
                      <a:cubicBezTo>
                        <a:pt x="384810" y="471036"/>
                        <a:pt x="384810" y="471036"/>
                        <a:pt x="385763" y="470083"/>
                      </a:cubicBezTo>
                      <a:cubicBezTo>
                        <a:pt x="386715" y="469131"/>
                        <a:pt x="387668" y="468179"/>
                        <a:pt x="387668" y="467226"/>
                      </a:cubicBezTo>
                      <a:cubicBezTo>
                        <a:pt x="388620" y="466273"/>
                        <a:pt x="388620" y="465321"/>
                        <a:pt x="388620" y="463416"/>
                      </a:cubicBezTo>
                      <a:cubicBezTo>
                        <a:pt x="388620" y="462463"/>
                        <a:pt x="388620" y="460558"/>
                        <a:pt x="388620" y="459606"/>
                      </a:cubicBezTo>
                      <a:lnTo>
                        <a:pt x="388620" y="459606"/>
                      </a:lnTo>
                      <a:lnTo>
                        <a:pt x="337185" y="298633"/>
                      </a:lnTo>
                      <a:cubicBezTo>
                        <a:pt x="337185" y="297681"/>
                        <a:pt x="336232" y="295776"/>
                        <a:pt x="336232" y="294823"/>
                      </a:cubicBezTo>
                      <a:lnTo>
                        <a:pt x="292418" y="158616"/>
                      </a:lnTo>
                      <a:lnTo>
                        <a:pt x="292418" y="107181"/>
                      </a:lnTo>
                      <a:lnTo>
                        <a:pt x="363855" y="125278"/>
                      </a:lnTo>
                      <a:cubicBezTo>
                        <a:pt x="364807" y="125278"/>
                        <a:pt x="365760" y="125278"/>
                        <a:pt x="365760" y="125278"/>
                      </a:cubicBezTo>
                      <a:cubicBezTo>
                        <a:pt x="369570" y="125278"/>
                        <a:pt x="374332" y="122421"/>
                        <a:pt x="375285" y="117658"/>
                      </a:cubicBezTo>
                      <a:cubicBezTo>
                        <a:pt x="376238" y="112896"/>
                        <a:pt x="373380" y="107181"/>
                        <a:pt x="368618" y="106228"/>
                      </a:cubicBezTo>
                      <a:lnTo>
                        <a:pt x="292418" y="87178"/>
                      </a:lnTo>
                      <a:lnTo>
                        <a:pt x="292418" y="37648"/>
                      </a:lnTo>
                      <a:lnTo>
                        <a:pt x="368618" y="18598"/>
                      </a:lnTo>
                      <a:cubicBezTo>
                        <a:pt x="373380" y="17646"/>
                        <a:pt x="377190" y="11931"/>
                        <a:pt x="375285" y="7168"/>
                      </a:cubicBezTo>
                      <a:cubicBezTo>
                        <a:pt x="374332" y="2406"/>
                        <a:pt x="368618" y="-1404"/>
                        <a:pt x="363855" y="501"/>
                      </a:cubicBezTo>
                      <a:lnTo>
                        <a:pt x="281940" y="21456"/>
                      </a:lnTo>
                      <a:lnTo>
                        <a:pt x="110490" y="21456"/>
                      </a:lnTo>
                      <a:lnTo>
                        <a:pt x="28575" y="501"/>
                      </a:lnTo>
                      <a:cubicBezTo>
                        <a:pt x="23813" y="-452"/>
                        <a:pt x="18097" y="2406"/>
                        <a:pt x="17145" y="7168"/>
                      </a:cubicBezTo>
                      <a:cubicBezTo>
                        <a:pt x="16193" y="11931"/>
                        <a:pt x="19050" y="17646"/>
                        <a:pt x="23813" y="18598"/>
                      </a:cubicBezTo>
                      <a:lnTo>
                        <a:pt x="100013" y="37648"/>
                      </a:lnTo>
                      <a:lnTo>
                        <a:pt x="100013" y="87178"/>
                      </a:lnTo>
                      <a:lnTo>
                        <a:pt x="23813" y="106228"/>
                      </a:lnTo>
                      <a:cubicBezTo>
                        <a:pt x="19050" y="107181"/>
                        <a:pt x="15240" y="112896"/>
                        <a:pt x="17145" y="117658"/>
                      </a:cubicBezTo>
                      <a:cubicBezTo>
                        <a:pt x="18097" y="122421"/>
                        <a:pt x="23813" y="126231"/>
                        <a:pt x="28575" y="124326"/>
                      </a:cubicBezTo>
                      <a:lnTo>
                        <a:pt x="100013" y="106228"/>
                      </a:lnTo>
                      <a:lnTo>
                        <a:pt x="100013" y="157663"/>
                      </a:lnTo>
                      <a:lnTo>
                        <a:pt x="56197" y="293871"/>
                      </a:lnTo>
                      <a:cubicBezTo>
                        <a:pt x="55245" y="294823"/>
                        <a:pt x="55245" y="296728"/>
                        <a:pt x="55245" y="297681"/>
                      </a:cubicBezTo>
                      <a:lnTo>
                        <a:pt x="3810" y="458654"/>
                      </a:lnTo>
                      <a:lnTo>
                        <a:pt x="3810" y="458654"/>
                      </a:lnTo>
                      <a:cubicBezTo>
                        <a:pt x="0" y="460558"/>
                        <a:pt x="0" y="461511"/>
                        <a:pt x="0" y="462463"/>
                      </a:cubicBezTo>
                      <a:close/>
                      <a:moveTo>
                        <a:pt x="25718" y="443413"/>
                      </a:moveTo>
                      <a:lnTo>
                        <a:pt x="67628" y="312921"/>
                      </a:lnTo>
                      <a:lnTo>
                        <a:pt x="173355" y="367213"/>
                      </a:lnTo>
                      <a:lnTo>
                        <a:pt x="25718" y="443413"/>
                      </a:lnTo>
                      <a:close/>
                      <a:moveTo>
                        <a:pt x="116205" y="104323"/>
                      </a:moveTo>
                      <a:lnTo>
                        <a:pt x="270510" y="104323"/>
                      </a:lnTo>
                      <a:lnTo>
                        <a:pt x="270510" y="150043"/>
                      </a:lnTo>
                      <a:lnTo>
                        <a:pt x="116205" y="150043"/>
                      </a:lnTo>
                      <a:lnTo>
                        <a:pt x="116205" y="104323"/>
                      </a:lnTo>
                      <a:close/>
                      <a:moveTo>
                        <a:pt x="211455" y="214813"/>
                      </a:moveTo>
                      <a:lnTo>
                        <a:pt x="275272" y="173856"/>
                      </a:lnTo>
                      <a:lnTo>
                        <a:pt x="308610" y="275773"/>
                      </a:lnTo>
                      <a:lnTo>
                        <a:pt x="211455" y="214813"/>
                      </a:lnTo>
                      <a:close/>
                      <a:moveTo>
                        <a:pt x="306705" y="298633"/>
                      </a:moveTo>
                      <a:lnTo>
                        <a:pt x="194310" y="356736"/>
                      </a:lnTo>
                      <a:lnTo>
                        <a:pt x="81915" y="298633"/>
                      </a:lnTo>
                      <a:lnTo>
                        <a:pt x="194310" y="227196"/>
                      </a:lnTo>
                      <a:lnTo>
                        <a:pt x="306705" y="298633"/>
                      </a:lnTo>
                      <a:close/>
                      <a:moveTo>
                        <a:pt x="193357" y="204336"/>
                      </a:moveTo>
                      <a:lnTo>
                        <a:pt x="139065" y="170046"/>
                      </a:lnTo>
                      <a:lnTo>
                        <a:pt x="247650" y="170046"/>
                      </a:lnTo>
                      <a:lnTo>
                        <a:pt x="193357" y="204336"/>
                      </a:lnTo>
                      <a:close/>
                      <a:moveTo>
                        <a:pt x="112395" y="174808"/>
                      </a:moveTo>
                      <a:lnTo>
                        <a:pt x="176213" y="215766"/>
                      </a:lnTo>
                      <a:lnTo>
                        <a:pt x="79057" y="277678"/>
                      </a:lnTo>
                      <a:lnTo>
                        <a:pt x="112395" y="174808"/>
                      </a:lnTo>
                      <a:close/>
                      <a:moveTo>
                        <a:pt x="320040" y="312921"/>
                      </a:moveTo>
                      <a:lnTo>
                        <a:pt x="361950" y="443413"/>
                      </a:lnTo>
                      <a:lnTo>
                        <a:pt x="215265" y="367213"/>
                      </a:lnTo>
                      <a:lnTo>
                        <a:pt x="320040" y="312921"/>
                      </a:lnTo>
                      <a:close/>
                      <a:moveTo>
                        <a:pt x="271463" y="39553"/>
                      </a:moveTo>
                      <a:lnTo>
                        <a:pt x="271463" y="85273"/>
                      </a:lnTo>
                      <a:lnTo>
                        <a:pt x="117157" y="85273"/>
                      </a:lnTo>
                      <a:lnTo>
                        <a:pt x="117157" y="39553"/>
                      </a:lnTo>
                      <a:lnTo>
                        <a:pt x="271463" y="395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/>
                </a:p>
              </p:txBody>
            </p:sp>
            <p:sp>
              <p:nvSpPr>
                <p:cNvPr id="38" name="Freeform: Shape 189">
                  <a:extLst>
                    <a:ext uri="{FF2B5EF4-FFF2-40B4-BE49-F238E27FC236}">
                      <a16:creationId xmlns:a16="http://schemas.microsoft.com/office/drawing/2014/main" id="{70051FB7-F623-D0E3-17B4-86323F1A761F}"/>
                    </a:ext>
                  </a:extLst>
                </p:cNvPr>
                <p:cNvSpPr/>
                <p:nvPr/>
              </p:nvSpPr>
              <p:spPr>
                <a:xfrm>
                  <a:off x="6360794" y="968691"/>
                  <a:ext cx="553402" cy="19050"/>
                </a:xfrm>
                <a:custGeom>
                  <a:avLst/>
                  <a:gdLst>
                    <a:gd name="connsiteX0" fmla="*/ 9525 w 553402"/>
                    <a:gd name="connsiteY0" fmla="*/ 19050 h 19050"/>
                    <a:gd name="connsiteX1" fmla="*/ 543878 w 553402"/>
                    <a:gd name="connsiteY1" fmla="*/ 19050 h 19050"/>
                    <a:gd name="connsiteX2" fmla="*/ 553403 w 553402"/>
                    <a:gd name="connsiteY2" fmla="*/ 9525 h 19050"/>
                    <a:gd name="connsiteX3" fmla="*/ 543878 w 553402"/>
                    <a:gd name="connsiteY3" fmla="*/ 0 h 19050"/>
                    <a:gd name="connsiteX4" fmla="*/ 9525 w 553402"/>
                    <a:gd name="connsiteY4" fmla="*/ 0 h 19050"/>
                    <a:gd name="connsiteX5" fmla="*/ 0 w 553402"/>
                    <a:gd name="connsiteY5" fmla="*/ 9525 h 19050"/>
                    <a:gd name="connsiteX6" fmla="*/ 9525 w 553402"/>
                    <a:gd name="connsiteY6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402" h="19050">
                      <a:moveTo>
                        <a:pt x="9525" y="19050"/>
                      </a:moveTo>
                      <a:lnTo>
                        <a:pt x="543878" y="19050"/>
                      </a:lnTo>
                      <a:cubicBezTo>
                        <a:pt x="549593" y="19050"/>
                        <a:pt x="553403" y="15240"/>
                        <a:pt x="553403" y="9525"/>
                      </a:cubicBezTo>
                      <a:cubicBezTo>
                        <a:pt x="553403" y="3810"/>
                        <a:pt x="549593" y="0"/>
                        <a:pt x="543878" y="0"/>
                      </a:cubicBezTo>
                      <a:lnTo>
                        <a:pt x="9525" y="0"/>
                      </a:lnTo>
                      <a:cubicBezTo>
                        <a:pt x="3810" y="0"/>
                        <a:pt x="0" y="3810"/>
                        <a:pt x="0" y="9525"/>
                      </a:cubicBezTo>
                      <a:cubicBezTo>
                        <a:pt x="0" y="15240"/>
                        <a:pt x="4763" y="19050"/>
                        <a:pt x="9525" y="190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39" name="Round Same-side Corner of Rectangle 14">
            <a:extLst>
              <a:ext uri="{FF2B5EF4-FFF2-40B4-BE49-F238E27FC236}">
                <a16:creationId xmlns:a16="http://schemas.microsoft.com/office/drawing/2014/main" id="{3231D486-A469-CB2A-2026-5769F9061F5F}"/>
              </a:ext>
            </a:extLst>
          </p:cNvPr>
          <p:cNvSpPr/>
          <p:nvPr/>
        </p:nvSpPr>
        <p:spPr>
          <a:xfrm rot="5400000">
            <a:off x="2952869" y="-951946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Placement of winch and drum sites</a:t>
            </a:r>
          </a:p>
        </p:txBody>
      </p:sp>
      <p:sp>
        <p:nvSpPr>
          <p:cNvPr id="40" name="Round Same-side Corner of Rectangle 14">
            <a:extLst>
              <a:ext uri="{FF2B5EF4-FFF2-40B4-BE49-F238E27FC236}">
                <a16:creationId xmlns:a16="http://schemas.microsoft.com/office/drawing/2014/main" id="{8173CCD8-A41D-2696-403B-AB60AE1E002C}"/>
              </a:ext>
            </a:extLst>
          </p:cNvPr>
          <p:cNvSpPr/>
          <p:nvPr/>
        </p:nvSpPr>
        <p:spPr>
          <a:xfrm rot="5400000">
            <a:off x="2952868" y="-32222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Sheaves sizes, and installations</a:t>
            </a:r>
          </a:p>
        </p:txBody>
      </p:sp>
      <p:sp>
        <p:nvSpPr>
          <p:cNvPr id="41" name="Round Same-side Corner of Rectangle 14">
            <a:extLst>
              <a:ext uri="{FF2B5EF4-FFF2-40B4-BE49-F238E27FC236}">
                <a16:creationId xmlns:a16="http://schemas.microsoft.com/office/drawing/2014/main" id="{47CC2A63-1C12-7734-7D9C-FD6590F0B15E}"/>
              </a:ext>
            </a:extLst>
          </p:cNvPr>
          <p:cNvSpPr/>
          <p:nvPr/>
        </p:nvSpPr>
        <p:spPr>
          <a:xfrm rot="5400000">
            <a:off x="2952868" y="867325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Selection of pulling force and Speed</a:t>
            </a:r>
          </a:p>
        </p:txBody>
      </p:sp>
      <p:sp>
        <p:nvSpPr>
          <p:cNvPr id="44" name="Round Same-side Corner of Rectangle 14">
            <a:extLst>
              <a:ext uri="{FF2B5EF4-FFF2-40B4-BE49-F238E27FC236}">
                <a16:creationId xmlns:a16="http://schemas.microsoft.com/office/drawing/2014/main" id="{F05C219F-33D7-B237-E4BD-F2BD3D2102CD}"/>
              </a:ext>
            </a:extLst>
          </p:cNvPr>
          <p:cNvSpPr/>
          <p:nvPr/>
        </p:nvSpPr>
        <p:spPr>
          <a:xfrm rot="5400000">
            <a:off x="2952868" y="1768558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Sagging</a:t>
            </a:r>
          </a:p>
        </p:txBody>
      </p:sp>
      <p:pic>
        <p:nvPicPr>
          <p:cNvPr id="45" name="Kép 44" descr="A képen torony, ég, távvezetékoszlop, kültér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95D5C79-930D-DC80-4842-4BC94ACC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7633"/>
          <a:stretch>
            <a:fillRect/>
          </a:stretch>
        </p:blipFill>
        <p:spPr>
          <a:xfrm rot="5400000">
            <a:off x="5864407" y="2094294"/>
            <a:ext cx="5032465" cy="31618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9653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09CE6-73B4-65E2-6415-FCAC7EDC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9F4AB0-3381-3C55-0FB0-BEA777477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Issues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3318BB6-CCD9-354F-5D86-2B97CCD346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/>
              <a:t>Installation issues, assembly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99205D6-D5E1-833D-1545-A87618FD7B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64B8C-B59B-B6AC-A57B-864380920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055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8E2EA7-D6D6-57F2-18C2-37240749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During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replacement</a:t>
            </a:r>
            <a:r>
              <a:rPr lang="hu-HU" dirty="0"/>
              <a:t> and </a:t>
            </a:r>
            <a:r>
              <a:rPr lang="hu-HU" dirty="0" err="1"/>
              <a:t>installation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1A8A030-2923-0A1A-A76C-9FBFD9D3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9D9C45F-CB3A-FF45-B762-EF23B114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12</a:t>
            </a:fld>
            <a:endParaRPr lang="hu-HU"/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216E63DB-5244-1D58-C56F-25681CC878BF}"/>
              </a:ext>
            </a:extLst>
          </p:cNvPr>
          <p:cNvSpPr/>
          <p:nvPr/>
        </p:nvSpPr>
        <p:spPr>
          <a:xfrm>
            <a:off x="6096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>
                <a:solidFill>
                  <a:schemeClr val="tx1"/>
                </a:solidFill>
              </a:rPr>
              <a:t>Project </a:t>
            </a:r>
            <a:r>
              <a:rPr lang="hu-HU" sz="2000" b="1" dirty="0">
                <a:solidFill>
                  <a:schemeClr val="tx1"/>
                </a:solidFill>
              </a:rPr>
              <a:t>preparation</a:t>
            </a:r>
            <a:r>
              <a:rPr lang="hu-HU" b="1" dirty="0">
                <a:solidFill>
                  <a:schemeClr val="tx1"/>
                </a:solidFill>
              </a:rPr>
              <a:t> and</a:t>
            </a:r>
          </a:p>
        </p:txBody>
      </p:sp>
      <p:sp>
        <p:nvSpPr>
          <p:cNvPr id="7" name="Téglalap: egyik sarkán lekerekítve 6">
            <a:extLst>
              <a:ext uri="{FF2B5EF4-FFF2-40B4-BE49-F238E27FC236}">
                <a16:creationId xmlns:a16="http://schemas.microsoft.com/office/drawing/2014/main" id="{16425433-60EF-5C34-FD74-1C4448DB4A33}"/>
              </a:ext>
            </a:extLst>
          </p:cNvPr>
          <p:cNvSpPr/>
          <p:nvPr/>
        </p:nvSpPr>
        <p:spPr>
          <a:xfrm flipV="1">
            <a:off x="6096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Installation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issues</a:t>
            </a:r>
            <a:endParaRPr lang="hu-HU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8" name="Téglalap: egyik sarkán lekerekítve 7">
            <a:extLst>
              <a:ext uri="{FF2B5EF4-FFF2-40B4-BE49-F238E27FC236}">
                <a16:creationId xmlns:a16="http://schemas.microsoft.com/office/drawing/2014/main" id="{FE31E52E-FE1E-6383-12EE-F5CE5A482A32}"/>
              </a:ext>
            </a:extLst>
          </p:cNvPr>
          <p:cNvSpPr/>
          <p:nvPr/>
        </p:nvSpPr>
        <p:spPr>
          <a:xfrm flipH="1" flipV="1">
            <a:off x="1560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/>
                </a:solidFill>
              </a:rPr>
              <a:t>De-</a:t>
            </a:r>
            <a:r>
              <a:rPr lang="hu-HU" sz="2000" b="1" dirty="0" err="1">
                <a:solidFill>
                  <a:schemeClr val="tx1"/>
                </a:solidFill>
              </a:rPr>
              <a:t>energization</a:t>
            </a:r>
            <a:endParaRPr lang="hu-H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241535C4-9FAC-6415-25C8-36812C84D0F5}"/>
              </a:ext>
            </a:extLst>
          </p:cNvPr>
          <p:cNvSpPr/>
          <p:nvPr/>
        </p:nvSpPr>
        <p:spPr>
          <a:xfrm flipH="1">
            <a:off x="1560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Transport</a:t>
            </a:r>
            <a:r>
              <a:rPr lang="hu-HU" sz="2000" b="1" dirty="0">
                <a:solidFill>
                  <a:schemeClr val="tx1"/>
                </a:solidFill>
              </a:rPr>
              <a:t>, </a:t>
            </a:r>
            <a:r>
              <a:rPr lang="hu-HU" sz="2000" b="1" dirty="0" err="1">
                <a:solidFill>
                  <a:schemeClr val="tx1"/>
                </a:solidFill>
              </a:rPr>
              <a:t>Loading</a:t>
            </a:r>
            <a:r>
              <a:rPr lang="hu-HU" sz="2000" b="1" dirty="0">
                <a:solidFill>
                  <a:schemeClr val="tx1"/>
                </a:solidFill>
              </a:rPr>
              <a:t>, Storage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9F48CA7-DB1D-A33A-38AC-B21C74F6AEC4}"/>
              </a:ext>
            </a:extLst>
          </p:cNvPr>
          <p:cNvSpPr/>
          <p:nvPr/>
        </p:nvSpPr>
        <p:spPr>
          <a:xfrm>
            <a:off x="4944000" y="2786147"/>
            <a:ext cx="2088000" cy="2088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t"/>
          <a:lstStyle/>
          <a:p>
            <a:pPr algn="l">
              <a:spcAft>
                <a:spcPts val="600"/>
              </a:spcAft>
            </a:pPr>
            <a:r>
              <a:rPr lang="hu-HU" sz="1600" dirty="0"/>
              <a:t>7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51278686-E7EF-9895-C25B-30E0E49BF69D}"/>
              </a:ext>
            </a:extLst>
          </p:cNvPr>
          <p:cNvSpPr/>
          <p:nvPr/>
        </p:nvSpPr>
        <p:spPr>
          <a:xfrm>
            <a:off x="5070000" y="2912147"/>
            <a:ext cx="1836000" cy="183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300" b="1" dirty="0">
                <a:solidFill>
                  <a:schemeClr val="bg1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81671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B3CDB-3A14-98DB-D7F6-CF472D08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B089EA-D4DD-DB2A-F441-B18AB6CB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During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replacement</a:t>
            </a:r>
            <a:r>
              <a:rPr lang="hu-HU" dirty="0"/>
              <a:t> and </a:t>
            </a:r>
            <a:r>
              <a:rPr lang="hu-HU" dirty="0" err="1"/>
              <a:t>installation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9A16B99-54AD-4CEC-E0E0-2368B39A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Installation issues, assembly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BDA5762-F190-ED54-F3E1-6181525E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13</a:t>
            </a:fld>
            <a:endParaRPr lang="hu-HU"/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192E9BB4-A83F-22EF-B285-B3C1EA28E460}"/>
              </a:ext>
            </a:extLst>
          </p:cNvPr>
          <p:cNvSpPr/>
          <p:nvPr/>
        </p:nvSpPr>
        <p:spPr>
          <a:xfrm>
            <a:off x="6096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>
                <a:solidFill>
                  <a:schemeClr val="tx1"/>
                </a:solidFill>
              </a:rPr>
              <a:t>Project </a:t>
            </a:r>
            <a:r>
              <a:rPr lang="hu-HU" sz="2000" b="1" dirty="0">
                <a:solidFill>
                  <a:schemeClr val="tx1"/>
                </a:solidFill>
              </a:rPr>
              <a:t>preparation</a:t>
            </a:r>
            <a:r>
              <a:rPr lang="hu-HU" b="1" dirty="0">
                <a:solidFill>
                  <a:schemeClr val="tx1"/>
                </a:solidFill>
              </a:rPr>
              <a:t> and</a:t>
            </a:r>
          </a:p>
        </p:txBody>
      </p:sp>
      <p:sp>
        <p:nvSpPr>
          <p:cNvPr id="7" name="Téglalap: egyik sarkán lekerekítve 6">
            <a:extLst>
              <a:ext uri="{FF2B5EF4-FFF2-40B4-BE49-F238E27FC236}">
                <a16:creationId xmlns:a16="http://schemas.microsoft.com/office/drawing/2014/main" id="{A37C372D-BB1A-E41B-5407-23110BB4609D}"/>
              </a:ext>
            </a:extLst>
          </p:cNvPr>
          <p:cNvSpPr/>
          <p:nvPr/>
        </p:nvSpPr>
        <p:spPr>
          <a:xfrm flipV="1">
            <a:off x="6096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Installation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issues</a:t>
            </a:r>
            <a:endParaRPr lang="hu-HU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8" name="Téglalap: egyik sarkán lekerekítve 7">
            <a:extLst>
              <a:ext uri="{FF2B5EF4-FFF2-40B4-BE49-F238E27FC236}">
                <a16:creationId xmlns:a16="http://schemas.microsoft.com/office/drawing/2014/main" id="{E19D785D-6D55-0C9E-96C4-01D46FCF21AC}"/>
              </a:ext>
            </a:extLst>
          </p:cNvPr>
          <p:cNvSpPr/>
          <p:nvPr/>
        </p:nvSpPr>
        <p:spPr>
          <a:xfrm flipH="1" flipV="1">
            <a:off x="1560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/>
                </a:solidFill>
              </a:rPr>
              <a:t>De-</a:t>
            </a:r>
            <a:r>
              <a:rPr lang="hu-HU" sz="2000" b="1" dirty="0" err="1">
                <a:solidFill>
                  <a:schemeClr val="tx1"/>
                </a:solidFill>
              </a:rPr>
              <a:t>energization</a:t>
            </a:r>
            <a:endParaRPr lang="hu-H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65A2D627-2FBD-9D26-C749-989E738F6652}"/>
              </a:ext>
            </a:extLst>
          </p:cNvPr>
          <p:cNvSpPr/>
          <p:nvPr/>
        </p:nvSpPr>
        <p:spPr>
          <a:xfrm flipH="1">
            <a:off x="1560000" y="1994145"/>
            <a:ext cx="4320000" cy="936000"/>
          </a:xfrm>
          <a:prstGeom prst="round1Rect">
            <a:avLst>
              <a:gd name="adj" fmla="val 1859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Transport</a:t>
            </a:r>
            <a:r>
              <a:rPr lang="hu-HU" sz="2000" b="1" dirty="0">
                <a:solidFill>
                  <a:schemeClr val="tx1"/>
                </a:solidFill>
              </a:rPr>
              <a:t>, </a:t>
            </a:r>
            <a:r>
              <a:rPr lang="hu-HU" sz="2000" b="1" dirty="0" err="1">
                <a:solidFill>
                  <a:schemeClr val="tx1"/>
                </a:solidFill>
              </a:rPr>
              <a:t>Loading</a:t>
            </a:r>
            <a:r>
              <a:rPr lang="hu-HU" sz="2000" b="1" dirty="0">
                <a:solidFill>
                  <a:schemeClr val="tx1"/>
                </a:solidFill>
              </a:rPr>
              <a:t>, Storage</a:t>
            </a:r>
          </a:p>
        </p:txBody>
      </p:sp>
      <p:sp>
        <p:nvSpPr>
          <p:cNvPr id="10" name="Téglalap: egyik sarkán lekerekítve 9">
            <a:extLst>
              <a:ext uri="{FF2B5EF4-FFF2-40B4-BE49-F238E27FC236}">
                <a16:creationId xmlns:a16="http://schemas.microsoft.com/office/drawing/2014/main" id="{37A7EBFF-890F-FA5E-4313-25EC4CBF3318}"/>
              </a:ext>
            </a:extLst>
          </p:cNvPr>
          <p:cNvSpPr/>
          <p:nvPr/>
        </p:nvSpPr>
        <p:spPr>
          <a:xfrm flipH="1" flipV="1">
            <a:off x="1560000" y="2930145"/>
            <a:ext cx="4320000" cy="2746295"/>
          </a:xfrm>
          <a:prstGeom prst="round1Rect">
            <a:avLst>
              <a:gd name="adj" fmla="val 758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tIns="90000" rIns="36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hu-HU" sz="2000" dirty="0" err="1"/>
              <a:t>Inappropriate</a:t>
            </a:r>
            <a:r>
              <a:rPr lang="hu-HU" sz="2000" dirty="0"/>
              <a:t> </a:t>
            </a:r>
            <a:r>
              <a:rPr lang="hu-HU" sz="2000" dirty="0" err="1"/>
              <a:t>loading</a:t>
            </a:r>
            <a:r>
              <a:rPr lang="hu-HU" sz="2000" dirty="0"/>
              <a:t> </a:t>
            </a:r>
            <a:r>
              <a:rPr lang="hu-HU" sz="2000" dirty="0" err="1"/>
              <a:t>equipment</a:t>
            </a:r>
            <a:r>
              <a:rPr lang="hu-HU" sz="2000" dirty="0"/>
              <a:t> </a:t>
            </a:r>
            <a:r>
              <a:rPr lang="hu-HU" sz="2000" dirty="0" err="1"/>
              <a:t>or</a:t>
            </a:r>
            <a:r>
              <a:rPr lang="hu-HU" sz="2000" dirty="0"/>
              <a:t> </a:t>
            </a:r>
            <a:r>
              <a:rPr lang="hu-HU" sz="2000" dirty="0" err="1"/>
              <a:t>method</a:t>
            </a:r>
            <a:endParaRPr lang="hu-HU" sz="2000" dirty="0"/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EB00DE3-B663-DC65-9E41-40AE9A760E05}"/>
              </a:ext>
            </a:extLst>
          </p:cNvPr>
          <p:cNvSpPr/>
          <p:nvPr/>
        </p:nvSpPr>
        <p:spPr>
          <a:xfrm>
            <a:off x="5052000" y="2894147"/>
            <a:ext cx="1872000" cy="1872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t"/>
          <a:lstStyle/>
          <a:p>
            <a:pPr algn="l"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DB366E86-527E-44BB-39B8-7A894211E73D}"/>
              </a:ext>
            </a:extLst>
          </p:cNvPr>
          <p:cNvSpPr/>
          <p:nvPr/>
        </p:nvSpPr>
        <p:spPr>
          <a:xfrm>
            <a:off x="5178000" y="3020147"/>
            <a:ext cx="1620000" cy="1620000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13" name="Graphic 16">
            <a:extLst>
              <a:ext uri="{FF2B5EF4-FFF2-40B4-BE49-F238E27FC236}">
                <a16:creationId xmlns:a16="http://schemas.microsoft.com/office/drawing/2014/main" id="{7EFEB321-C5B6-3B98-139D-6F401F2E54BA}"/>
              </a:ext>
            </a:extLst>
          </p:cNvPr>
          <p:cNvSpPr/>
          <p:nvPr/>
        </p:nvSpPr>
        <p:spPr>
          <a:xfrm>
            <a:off x="2038364" y="2692900"/>
            <a:ext cx="454680" cy="453906"/>
          </a:xfrm>
          <a:custGeom>
            <a:avLst/>
            <a:gdLst>
              <a:gd name="connsiteX0" fmla="*/ 0 w 279400"/>
              <a:gd name="connsiteY0" fmla="*/ 138113 h 263961"/>
              <a:gd name="connsiteX1" fmla="*/ 69850 w 279400"/>
              <a:gd name="connsiteY1" fmla="*/ 138113 h 263961"/>
              <a:gd name="connsiteX2" fmla="*/ 69850 w 279400"/>
              <a:gd name="connsiteY2" fmla="*/ 0 h 263961"/>
              <a:gd name="connsiteX3" fmla="*/ 209550 w 279400"/>
              <a:gd name="connsiteY3" fmla="*/ 0 h 263961"/>
              <a:gd name="connsiteX4" fmla="*/ 209550 w 279400"/>
              <a:gd name="connsiteY4" fmla="*/ 138113 h 263961"/>
              <a:gd name="connsiteX5" fmla="*/ 279400 w 279400"/>
              <a:gd name="connsiteY5" fmla="*/ 138113 h 263961"/>
              <a:gd name="connsiteX6" fmla="*/ 160934 w 279400"/>
              <a:gd name="connsiteY6" fmla="*/ 255175 h 263961"/>
              <a:gd name="connsiteX7" fmla="*/ 118372 w 279400"/>
              <a:gd name="connsiteY7" fmla="*/ 255175 h 263961"/>
              <a:gd name="connsiteX8" fmla="*/ 0 w 279400"/>
              <a:gd name="connsiteY8" fmla="*/ 138113 h 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263961">
                <a:moveTo>
                  <a:pt x="0" y="138113"/>
                </a:moveTo>
                <a:lnTo>
                  <a:pt x="69850" y="138113"/>
                </a:lnTo>
                <a:lnTo>
                  <a:pt x="69850" y="0"/>
                </a:lnTo>
                <a:lnTo>
                  <a:pt x="209550" y="0"/>
                </a:lnTo>
                <a:lnTo>
                  <a:pt x="209550" y="138113"/>
                </a:lnTo>
                <a:lnTo>
                  <a:pt x="279400" y="138113"/>
                </a:lnTo>
                <a:lnTo>
                  <a:pt x="160934" y="255175"/>
                </a:lnTo>
                <a:cubicBezTo>
                  <a:pt x="149106" y="266891"/>
                  <a:pt x="130294" y="266891"/>
                  <a:pt x="118372" y="255175"/>
                </a:cubicBezTo>
                <a:lnTo>
                  <a:pt x="0" y="138113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80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36073-811A-37B6-1BA2-78821190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928D3-8496-FFA0-F327-43BA1563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During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replacement</a:t>
            </a:r>
            <a:r>
              <a:rPr lang="hu-HU" dirty="0"/>
              <a:t> and </a:t>
            </a:r>
            <a:r>
              <a:rPr lang="hu-HU" dirty="0" err="1"/>
              <a:t>installation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6E22E3B-20F8-AD63-7044-E98E56CE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DE07BC-4689-0E12-74C4-9C16B59D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14</a:t>
            </a:fld>
            <a:endParaRPr lang="hu-HU"/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9E45F0D2-49A8-374A-4B0D-4C150FDA5276}"/>
              </a:ext>
            </a:extLst>
          </p:cNvPr>
          <p:cNvSpPr/>
          <p:nvPr/>
        </p:nvSpPr>
        <p:spPr>
          <a:xfrm>
            <a:off x="6096000" y="1994146"/>
            <a:ext cx="4320000" cy="936000"/>
          </a:xfrm>
          <a:prstGeom prst="round1Rect">
            <a:avLst>
              <a:gd name="adj" fmla="val 25409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>
                <a:solidFill>
                  <a:schemeClr val="tx1"/>
                </a:solidFill>
              </a:rPr>
              <a:t>Project </a:t>
            </a:r>
            <a:r>
              <a:rPr lang="hu-HU" sz="2000" b="1" dirty="0">
                <a:solidFill>
                  <a:schemeClr val="tx1"/>
                </a:solidFill>
              </a:rPr>
              <a:t>preparation</a:t>
            </a:r>
            <a:r>
              <a:rPr lang="hu-HU" b="1" dirty="0">
                <a:solidFill>
                  <a:schemeClr val="tx1"/>
                </a:solidFill>
              </a:rPr>
              <a:t> and</a:t>
            </a:r>
          </a:p>
        </p:txBody>
      </p:sp>
      <p:sp>
        <p:nvSpPr>
          <p:cNvPr id="7" name="Téglalap: egyik sarkán lekerekítve 6">
            <a:extLst>
              <a:ext uri="{FF2B5EF4-FFF2-40B4-BE49-F238E27FC236}">
                <a16:creationId xmlns:a16="http://schemas.microsoft.com/office/drawing/2014/main" id="{4B8A26A8-AA35-938E-8038-4D879A904B14}"/>
              </a:ext>
            </a:extLst>
          </p:cNvPr>
          <p:cNvSpPr/>
          <p:nvPr/>
        </p:nvSpPr>
        <p:spPr>
          <a:xfrm flipV="1">
            <a:off x="6096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Installation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issues</a:t>
            </a:r>
            <a:endParaRPr lang="hu-HU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8" name="Téglalap: egyik sarkán lekerekítve 7">
            <a:extLst>
              <a:ext uri="{FF2B5EF4-FFF2-40B4-BE49-F238E27FC236}">
                <a16:creationId xmlns:a16="http://schemas.microsoft.com/office/drawing/2014/main" id="{730E8918-812B-8EDF-F93D-1A86E7090533}"/>
              </a:ext>
            </a:extLst>
          </p:cNvPr>
          <p:cNvSpPr/>
          <p:nvPr/>
        </p:nvSpPr>
        <p:spPr>
          <a:xfrm flipH="1" flipV="1">
            <a:off x="1560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/>
                </a:solidFill>
              </a:rPr>
              <a:t>De-</a:t>
            </a:r>
            <a:r>
              <a:rPr lang="hu-HU" sz="2000" b="1" dirty="0" err="1">
                <a:solidFill>
                  <a:schemeClr val="tx1"/>
                </a:solidFill>
              </a:rPr>
              <a:t>energization</a:t>
            </a:r>
            <a:endParaRPr lang="hu-H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F36FAF4E-B005-1FC6-23AE-AFDAB6E81A2D}"/>
              </a:ext>
            </a:extLst>
          </p:cNvPr>
          <p:cNvSpPr/>
          <p:nvPr/>
        </p:nvSpPr>
        <p:spPr>
          <a:xfrm flipH="1">
            <a:off x="1560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Transport</a:t>
            </a:r>
            <a:r>
              <a:rPr lang="hu-HU" sz="2000" b="1" dirty="0">
                <a:solidFill>
                  <a:schemeClr val="tx1"/>
                </a:solidFill>
              </a:rPr>
              <a:t>, </a:t>
            </a:r>
            <a:r>
              <a:rPr lang="hu-HU" sz="2000" b="1" dirty="0" err="1">
                <a:solidFill>
                  <a:schemeClr val="tx1"/>
                </a:solidFill>
              </a:rPr>
              <a:t>Loading</a:t>
            </a:r>
            <a:r>
              <a:rPr lang="hu-HU" sz="2000" b="1" dirty="0">
                <a:solidFill>
                  <a:schemeClr val="tx1"/>
                </a:solidFill>
              </a:rPr>
              <a:t>, Storage</a:t>
            </a:r>
          </a:p>
        </p:txBody>
      </p:sp>
      <p:sp>
        <p:nvSpPr>
          <p:cNvPr id="10" name="Téglalap: egyik sarkán lekerekítve 9">
            <a:extLst>
              <a:ext uri="{FF2B5EF4-FFF2-40B4-BE49-F238E27FC236}">
                <a16:creationId xmlns:a16="http://schemas.microsoft.com/office/drawing/2014/main" id="{40910CFC-FB04-7D07-DBB1-E25F2F9C145C}"/>
              </a:ext>
            </a:extLst>
          </p:cNvPr>
          <p:cNvSpPr/>
          <p:nvPr/>
        </p:nvSpPr>
        <p:spPr>
          <a:xfrm flipV="1">
            <a:off x="6096000" y="2930145"/>
            <a:ext cx="4320000" cy="2736001"/>
          </a:xfrm>
          <a:prstGeom prst="round1Rect">
            <a:avLst>
              <a:gd name="adj" fmla="val 733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90000" rIns="360000" bIns="90000" numCol="1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Drum</a:t>
            </a:r>
            <a:r>
              <a:rPr lang="hu-HU" dirty="0"/>
              <a:t> </a:t>
            </a:r>
            <a:r>
              <a:rPr lang="hu-HU" dirty="0" err="1"/>
              <a:t>allocation</a:t>
            </a:r>
            <a:r>
              <a:rPr lang="hu-HU" dirty="0"/>
              <a:t>,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schedule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Improper</a:t>
            </a:r>
            <a:r>
              <a:rPr lang="hu-HU" dirty="0"/>
              <a:t> </a:t>
            </a:r>
            <a:r>
              <a:rPr lang="hu-HU" dirty="0" err="1"/>
              <a:t>equipment</a:t>
            </a:r>
            <a:r>
              <a:rPr lang="hu-HU" dirty="0"/>
              <a:t> </a:t>
            </a:r>
            <a:r>
              <a:rPr lang="hu-HU" dirty="0" err="1"/>
              <a:t>placement</a:t>
            </a:r>
            <a:endParaRPr lang="hu-HU" dirty="0"/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13" name="Graphic 16">
            <a:extLst>
              <a:ext uri="{FF2B5EF4-FFF2-40B4-BE49-F238E27FC236}">
                <a16:creationId xmlns:a16="http://schemas.microsoft.com/office/drawing/2014/main" id="{37986E05-0195-C6D5-8F80-C6B6BE3311EB}"/>
              </a:ext>
            </a:extLst>
          </p:cNvPr>
          <p:cNvSpPr/>
          <p:nvPr/>
        </p:nvSpPr>
        <p:spPr>
          <a:xfrm>
            <a:off x="9477389" y="2692900"/>
            <a:ext cx="454680" cy="453906"/>
          </a:xfrm>
          <a:custGeom>
            <a:avLst/>
            <a:gdLst>
              <a:gd name="connsiteX0" fmla="*/ 0 w 279400"/>
              <a:gd name="connsiteY0" fmla="*/ 138113 h 263961"/>
              <a:gd name="connsiteX1" fmla="*/ 69850 w 279400"/>
              <a:gd name="connsiteY1" fmla="*/ 138113 h 263961"/>
              <a:gd name="connsiteX2" fmla="*/ 69850 w 279400"/>
              <a:gd name="connsiteY2" fmla="*/ 0 h 263961"/>
              <a:gd name="connsiteX3" fmla="*/ 209550 w 279400"/>
              <a:gd name="connsiteY3" fmla="*/ 0 h 263961"/>
              <a:gd name="connsiteX4" fmla="*/ 209550 w 279400"/>
              <a:gd name="connsiteY4" fmla="*/ 138113 h 263961"/>
              <a:gd name="connsiteX5" fmla="*/ 279400 w 279400"/>
              <a:gd name="connsiteY5" fmla="*/ 138113 h 263961"/>
              <a:gd name="connsiteX6" fmla="*/ 160934 w 279400"/>
              <a:gd name="connsiteY6" fmla="*/ 255175 h 263961"/>
              <a:gd name="connsiteX7" fmla="*/ 118372 w 279400"/>
              <a:gd name="connsiteY7" fmla="*/ 255175 h 263961"/>
              <a:gd name="connsiteX8" fmla="*/ 0 w 279400"/>
              <a:gd name="connsiteY8" fmla="*/ 138113 h 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263961">
                <a:moveTo>
                  <a:pt x="0" y="138113"/>
                </a:moveTo>
                <a:lnTo>
                  <a:pt x="69850" y="138113"/>
                </a:lnTo>
                <a:lnTo>
                  <a:pt x="69850" y="0"/>
                </a:lnTo>
                <a:lnTo>
                  <a:pt x="209550" y="0"/>
                </a:lnTo>
                <a:lnTo>
                  <a:pt x="209550" y="138113"/>
                </a:lnTo>
                <a:lnTo>
                  <a:pt x="279400" y="138113"/>
                </a:lnTo>
                <a:lnTo>
                  <a:pt x="160934" y="255175"/>
                </a:lnTo>
                <a:cubicBezTo>
                  <a:pt x="149106" y="266891"/>
                  <a:pt x="130294" y="266891"/>
                  <a:pt x="118372" y="255175"/>
                </a:cubicBezTo>
                <a:lnTo>
                  <a:pt x="0" y="138113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7015F4D5-36DF-1363-88D0-CBF0C27748D9}"/>
              </a:ext>
            </a:extLst>
          </p:cNvPr>
          <p:cNvSpPr/>
          <p:nvPr/>
        </p:nvSpPr>
        <p:spPr>
          <a:xfrm>
            <a:off x="5052000" y="2894147"/>
            <a:ext cx="1872000" cy="1872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t"/>
          <a:lstStyle/>
          <a:p>
            <a:pPr algn="l"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838D5465-1778-DBEF-4DDA-7C5FDFE24773}"/>
              </a:ext>
            </a:extLst>
          </p:cNvPr>
          <p:cNvSpPr/>
          <p:nvPr/>
        </p:nvSpPr>
        <p:spPr>
          <a:xfrm>
            <a:off x="5178000" y="3020147"/>
            <a:ext cx="1620000" cy="1620000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43243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B6116-33EB-3338-486B-A5427FF0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58228-3A9D-DE61-20A4-89CCD3DD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During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replacement</a:t>
            </a:r>
            <a:r>
              <a:rPr lang="hu-HU" dirty="0"/>
              <a:t> and </a:t>
            </a:r>
            <a:r>
              <a:rPr lang="hu-HU" dirty="0" err="1"/>
              <a:t>installation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F4829E1-BD05-BD39-7559-E9FC1AA6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14D03F2-CCFB-DE5D-FE18-B2825035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15</a:t>
            </a:fld>
            <a:endParaRPr lang="hu-HU"/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59408868-D108-DFA9-4F90-420A009F599F}"/>
              </a:ext>
            </a:extLst>
          </p:cNvPr>
          <p:cNvSpPr/>
          <p:nvPr/>
        </p:nvSpPr>
        <p:spPr>
          <a:xfrm>
            <a:off x="6096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>
                <a:solidFill>
                  <a:schemeClr val="tx1"/>
                </a:solidFill>
              </a:rPr>
              <a:t>Project </a:t>
            </a:r>
            <a:r>
              <a:rPr lang="hu-HU" sz="2000" b="1" dirty="0">
                <a:solidFill>
                  <a:schemeClr val="tx1"/>
                </a:solidFill>
              </a:rPr>
              <a:t>preparation</a:t>
            </a:r>
            <a:r>
              <a:rPr lang="hu-HU" b="1" dirty="0">
                <a:solidFill>
                  <a:schemeClr val="tx1"/>
                </a:solidFill>
              </a:rPr>
              <a:t> and</a:t>
            </a:r>
          </a:p>
        </p:txBody>
      </p:sp>
      <p:sp>
        <p:nvSpPr>
          <p:cNvPr id="7" name="Téglalap: egyik sarkán lekerekítve 6">
            <a:extLst>
              <a:ext uri="{FF2B5EF4-FFF2-40B4-BE49-F238E27FC236}">
                <a16:creationId xmlns:a16="http://schemas.microsoft.com/office/drawing/2014/main" id="{E144D5AA-8784-B3AC-91E6-635A1970E26F}"/>
              </a:ext>
            </a:extLst>
          </p:cNvPr>
          <p:cNvSpPr/>
          <p:nvPr/>
        </p:nvSpPr>
        <p:spPr>
          <a:xfrm flipV="1">
            <a:off x="6096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Installation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issues</a:t>
            </a:r>
            <a:endParaRPr lang="hu-HU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8" name="Téglalap: egyik sarkán lekerekítve 7">
            <a:extLst>
              <a:ext uri="{FF2B5EF4-FFF2-40B4-BE49-F238E27FC236}">
                <a16:creationId xmlns:a16="http://schemas.microsoft.com/office/drawing/2014/main" id="{251E28EE-1E8E-9555-0275-8FE8A260ABDE}"/>
              </a:ext>
            </a:extLst>
          </p:cNvPr>
          <p:cNvSpPr/>
          <p:nvPr/>
        </p:nvSpPr>
        <p:spPr>
          <a:xfrm flipH="1" flipV="1">
            <a:off x="1560000" y="4730147"/>
            <a:ext cx="4320000" cy="936000"/>
          </a:xfrm>
          <a:prstGeom prst="round1Rect">
            <a:avLst>
              <a:gd name="adj" fmla="val 284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/>
                </a:solidFill>
              </a:rPr>
              <a:t>De-</a:t>
            </a:r>
            <a:r>
              <a:rPr lang="hu-HU" sz="2000" b="1" dirty="0" err="1">
                <a:solidFill>
                  <a:schemeClr val="tx1"/>
                </a:solidFill>
              </a:rPr>
              <a:t>energization</a:t>
            </a:r>
            <a:endParaRPr lang="hu-H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D63607C7-1469-68EA-6D8D-DB1CD68FEB62}"/>
              </a:ext>
            </a:extLst>
          </p:cNvPr>
          <p:cNvSpPr/>
          <p:nvPr/>
        </p:nvSpPr>
        <p:spPr>
          <a:xfrm flipH="1">
            <a:off x="1560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Transport</a:t>
            </a:r>
            <a:r>
              <a:rPr lang="hu-HU" sz="2000" b="1" dirty="0">
                <a:solidFill>
                  <a:schemeClr val="tx1"/>
                </a:solidFill>
              </a:rPr>
              <a:t>, </a:t>
            </a:r>
            <a:r>
              <a:rPr lang="hu-HU" sz="2000" b="1" dirty="0" err="1">
                <a:solidFill>
                  <a:schemeClr val="tx1"/>
                </a:solidFill>
              </a:rPr>
              <a:t>Loading</a:t>
            </a:r>
            <a:r>
              <a:rPr lang="hu-HU" sz="2000" b="1" dirty="0">
                <a:solidFill>
                  <a:schemeClr val="tx1"/>
                </a:solidFill>
              </a:rPr>
              <a:t>, Storage</a:t>
            </a:r>
          </a:p>
        </p:txBody>
      </p:sp>
      <p:sp>
        <p:nvSpPr>
          <p:cNvPr id="10" name="Téglalap: egyik sarkán lekerekítve 9">
            <a:extLst>
              <a:ext uri="{FF2B5EF4-FFF2-40B4-BE49-F238E27FC236}">
                <a16:creationId xmlns:a16="http://schemas.microsoft.com/office/drawing/2014/main" id="{CEAABB97-2035-1754-3A0A-4832D154C530}"/>
              </a:ext>
            </a:extLst>
          </p:cNvPr>
          <p:cNvSpPr/>
          <p:nvPr/>
        </p:nvSpPr>
        <p:spPr>
          <a:xfrm flipH="1">
            <a:off x="1560000" y="1994145"/>
            <a:ext cx="4320000" cy="2736002"/>
          </a:xfrm>
          <a:prstGeom prst="round1Rect">
            <a:avLst>
              <a:gd name="adj" fmla="val 6984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90000" bIns="90000" rtlCol="0" anchor="ctr" anchorCtr="0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Calculation</a:t>
            </a:r>
            <a:r>
              <a:rPr lang="hu-HU" dirty="0"/>
              <a:t> of resting </a:t>
            </a:r>
            <a:r>
              <a:rPr lang="hu-HU" dirty="0" err="1"/>
              <a:t>time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Energizing</a:t>
            </a:r>
            <a:r>
              <a:rPr lang="hu-HU" dirty="0"/>
              <a:t> conductor in  </a:t>
            </a:r>
            <a:r>
              <a:rPr lang="hu-HU" dirty="0" err="1"/>
              <a:t>deflection</a:t>
            </a:r>
            <a:r>
              <a:rPr lang="hu-HU" dirty="0"/>
              <a:t> </a:t>
            </a:r>
            <a:r>
              <a:rPr lang="hu-HU" dirty="0" err="1"/>
              <a:t>pulleys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Cutting</a:t>
            </a:r>
            <a:r>
              <a:rPr lang="hu-HU" dirty="0"/>
              <a:t> </a:t>
            </a:r>
            <a:r>
              <a:rPr lang="hu-HU" dirty="0" err="1"/>
              <a:t>Deadends</a:t>
            </a:r>
            <a:r>
              <a:rPr lang="hu-HU" dirty="0"/>
              <a:t>, 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adjustment</a:t>
            </a:r>
            <a:endParaRPr lang="hu-HU" dirty="0"/>
          </a:p>
        </p:txBody>
      </p:sp>
      <p:sp>
        <p:nvSpPr>
          <p:cNvPr id="13" name="Graphic 16">
            <a:extLst>
              <a:ext uri="{FF2B5EF4-FFF2-40B4-BE49-F238E27FC236}">
                <a16:creationId xmlns:a16="http://schemas.microsoft.com/office/drawing/2014/main" id="{8E86DD4E-8291-D549-5A52-996F92DB985A}"/>
              </a:ext>
            </a:extLst>
          </p:cNvPr>
          <p:cNvSpPr/>
          <p:nvPr/>
        </p:nvSpPr>
        <p:spPr>
          <a:xfrm rot="10800000">
            <a:off x="1924064" y="4539194"/>
            <a:ext cx="454680" cy="453906"/>
          </a:xfrm>
          <a:custGeom>
            <a:avLst/>
            <a:gdLst>
              <a:gd name="connsiteX0" fmla="*/ 0 w 279400"/>
              <a:gd name="connsiteY0" fmla="*/ 138113 h 263961"/>
              <a:gd name="connsiteX1" fmla="*/ 69850 w 279400"/>
              <a:gd name="connsiteY1" fmla="*/ 138113 h 263961"/>
              <a:gd name="connsiteX2" fmla="*/ 69850 w 279400"/>
              <a:gd name="connsiteY2" fmla="*/ 0 h 263961"/>
              <a:gd name="connsiteX3" fmla="*/ 209550 w 279400"/>
              <a:gd name="connsiteY3" fmla="*/ 0 h 263961"/>
              <a:gd name="connsiteX4" fmla="*/ 209550 w 279400"/>
              <a:gd name="connsiteY4" fmla="*/ 138113 h 263961"/>
              <a:gd name="connsiteX5" fmla="*/ 279400 w 279400"/>
              <a:gd name="connsiteY5" fmla="*/ 138113 h 263961"/>
              <a:gd name="connsiteX6" fmla="*/ 160934 w 279400"/>
              <a:gd name="connsiteY6" fmla="*/ 255175 h 263961"/>
              <a:gd name="connsiteX7" fmla="*/ 118372 w 279400"/>
              <a:gd name="connsiteY7" fmla="*/ 255175 h 263961"/>
              <a:gd name="connsiteX8" fmla="*/ 0 w 279400"/>
              <a:gd name="connsiteY8" fmla="*/ 138113 h 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263961">
                <a:moveTo>
                  <a:pt x="0" y="138113"/>
                </a:moveTo>
                <a:lnTo>
                  <a:pt x="69850" y="138113"/>
                </a:lnTo>
                <a:lnTo>
                  <a:pt x="69850" y="0"/>
                </a:lnTo>
                <a:lnTo>
                  <a:pt x="209550" y="0"/>
                </a:lnTo>
                <a:lnTo>
                  <a:pt x="209550" y="138113"/>
                </a:lnTo>
                <a:lnTo>
                  <a:pt x="279400" y="138113"/>
                </a:lnTo>
                <a:lnTo>
                  <a:pt x="160934" y="255175"/>
                </a:lnTo>
                <a:cubicBezTo>
                  <a:pt x="149106" y="266891"/>
                  <a:pt x="130294" y="266891"/>
                  <a:pt x="118372" y="255175"/>
                </a:cubicBezTo>
                <a:lnTo>
                  <a:pt x="0" y="138113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2C498709-E217-CCCE-B680-DE0C7A8C0B72}"/>
              </a:ext>
            </a:extLst>
          </p:cNvPr>
          <p:cNvSpPr/>
          <p:nvPr/>
        </p:nvSpPr>
        <p:spPr>
          <a:xfrm>
            <a:off x="5052000" y="2894147"/>
            <a:ext cx="1872000" cy="1872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t"/>
          <a:lstStyle/>
          <a:p>
            <a:pPr algn="l"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2E7C3F58-7ACB-6999-05DB-FDF96366B90E}"/>
              </a:ext>
            </a:extLst>
          </p:cNvPr>
          <p:cNvSpPr/>
          <p:nvPr/>
        </p:nvSpPr>
        <p:spPr>
          <a:xfrm>
            <a:off x="5178000" y="3020147"/>
            <a:ext cx="1620000" cy="1620000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00107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98A11-0F66-8CAA-8BF0-8C9821D98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29BE3-9B69-C34C-167E-F8892B6D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During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replacement</a:t>
            </a:r>
            <a:r>
              <a:rPr lang="hu-HU" dirty="0"/>
              <a:t> and </a:t>
            </a:r>
            <a:r>
              <a:rPr lang="hu-HU" dirty="0" err="1"/>
              <a:t>installation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693E79C-6B7C-B7FD-3F3F-E20A4FB0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Installation issues, assembly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166BF28-EA94-D56A-5223-34B9AF5A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16</a:t>
            </a:fld>
            <a:endParaRPr lang="hu-HU"/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E29BB18C-9DBF-0C33-5785-236AE8154CE1}"/>
              </a:ext>
            </a:extLst>
          </p:cNvPr>
          <p:cNvSpPr/>
          <p:nvPr/>
        </p:nvSpPr>
        <p:spPr>
          <a:xfrm>
            <a:off x="6096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>
                <a:solidFill>
                  <a:schemeClr val="tx1"/>
                </a:solidFill>
              </a:rPr>
              <a:t>Project </a:t>
            </a:r>
            <a:r>
              <a:rPr lang="hu-HU" sz="2000" b="1" dirty="0">
                <a:solidFill>
                  <a:schemeClr val="tx1"/>
                </a:solidFill>
              </a:rPr>
              <a:t>preparation</a:t>
            </a:r>
            <a:r>
              <a:rPr lang="hu-HU" b="1" dirty="0">
                <a:solidFill>
                  <a:schemeClr val="tx1"/>
                </a:solidFill>
              </a:rPr>
              <a:t> and</a:t>
            </a:r>
          </a:p>
        </p:txBody>
      </p:sp>
      <p:sp>
        <p:nvSpPr>
          <p:cNvPr id="7" name="Téglalap: egyik sarkán lekerekítve 6">
            <a:extLst>
              <a:ext uri="{FF2B5EF4-FFF2-40B4-BE49-F238E27FC236}">
                <a16:creationId xmlns:a16="http://schemas.microsoft.com/office/drawing/2014/main" id="{0FB5AD02-1B24-F7E6-D8A2-98B1BCB6490F}"/>
              </a:ext>
            </a:extLst>
          </p:cNvPr>
          <p:cNvSpPr/>
          <p:nvPr/>
        </p:nvSpPr>
        <p:spPr>
          <a:xfrm flipV="1">
            <a:off x="6096000" y="4749196"/>
            <a:ext cx="4320000" cy="936000"/>
          </a:xfrm>
          <a:prstGeom prst="round1Rect">
            <a:avLst>
              <a:gd name="adj" fmla="val 23374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Installation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issues</a:t>
            </a:r>
            <a:endParaRPr lang="hu-HU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8" name="Téglalap: egyik sarkán lekerekítve 7">
            <a:extLst>
              <a:ext uri="{FF2B5EF4-FFF2-40B4-BE49-F238E27FC236}">
                <a16:creationId xmlns:a16="http://schemas.microsoft.com/office/drawing/2014/main" id="{45075DFF-3591-58F6-F44E-58A7BFAF9E74}"/>
              </a:ext>
            </a:extLst>
          </p:cNvPr>
          <p:cNvSpPr/>
          <p:nvPr/>
        </p:nvSpPr>
        <p:spPr>
          <a:xfrm flipH="1" flipV="1">
            <a:off x="1560000" y="3938147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/>
                </a:solidFill>
              </a:rPr>
              <a:t>De-</a:t>
            </a:r>
            <a:r>
              <a:rPr lang="hu-HU" sz="2000" b="1" dirty="0" err="1">
                <a:solidFill>
                  <a:schemeClr val="tx1"/>
                </a:solidFill>
              </a:rPr>
              <a:t>energization</a:t>
            </a:r>
            <a:endParaRPr lang="hu-H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hu-HU" dirty="0" err="1"/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878A8C48-BEB0-F54B-ABC3-5D22ED933754}"/>
              </a:ext>
            </a:extLst>
          </p:cNvPr>
          <p:cNvSpPr/>
          <p:nvPr/>
        </p:nvSpPr>
        <p:spPr>
          <a:xfrm flipH="1">
            <a:off x="1560000" y="1994146"/>
            <a:ext cx="4320000" cy="1728000"/>
          </a:xfrm>
          <a:prstGeom prst="round1Rect">
            <a:avLst>
              <a:gd name="adj" fmla="val 1116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tx1"/>
                </a:solidFill>
              </a:rPr>
              <a:t>Transport</a:t>
            </a:r>
            <a:r>
              <a:rPr lang="hu-HU" sz="2000" b="1" dirty="0">
                <a:solidFill>
                  <a:schemeClr val="tx1"/>
                </a:solidFill>
              </a:rPr>
              <a:t>, </a:t>
            </a:r>
            <a:r>
              <a:rPr lang="hu-HU" sz="2000" b="1" dirty="0" err="1">
                <a:solidFill>
                  <a:schemeClr val="tx1"/>
                </a:solidFill>
              </a:rPr>
              <a:t>Loading</a:t>
            </a:r>
            <a:r>
              <a:rPr lang="hu-HU" sz="2000" b="1" dirty="0">
                <a:solidFill>
                  <a:schemeClr val="tx1"/>
                </a:solidFill>
              </a:rPr>
              <a:t>, Storage</a:t>
            </a:r>
          </a:p>
        </p:txBody>
      </p:sp>
      <p:sp>
        <p:nvSpPr>
          <p:cNvPr id="10" name="Téglalap: egyik sarkán lekerekítve 9">
            <a:extLst>
              <a:ext uri="{FF2B5EF4-FFF2-40B4-BE49-F238E27FC236}">
                <a16:creationId xmlns:a16="http://schemas.microsoft.com/office/drawing/2014/main" id="{A6E41792-F6C4-088A-BE3D-11B2452DB805}"/>
              </a:ext>
            </a:extLst>
          </p:cNvPr>
          <p:cNvSpPr/>
          <p:nvPr/>
        </p:nvSpPr>
        <p:spPr>
          <a:xfrm>
            <a:off x="6096000" y="1687874"/>
            <a:ext cx="4320000" cy="3978273"/>
          </a:xfrm>
          <a:prstGeom prst="round1Rect">
            <a:avLst>
              <a:gd name="adj" fmla="val 562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32000" tIns="90000" bIns="90000" rtlCol="0" anchor="ctr" anchorCtr="0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Improper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Splicing</a:t>
            </a:r>
            <a:r>
              <a:rPr lang="hu-HU" dirty="0"/>
              <a:t> </a:t>
            </a:r>
            <a:r>
              <a:rPr lang="hu-HU" dirty="0" err="1"/>
              <a:t>conductors</a:t>
            </a:r>
            <a:r>
              <a:rPr lang="hu-HU" dirty="0"/>
              <a:t> – </a:t>
            </a:r>
            <a:r>
              <a:rPr lang="hu-HU" dirty="0" err="1"/>
              <a:t>making</a:t>
            </a:r>
            <a:r>
              <a:rPr lang="hu-HU" dirty="0"/>
              <a:t> mid-</a:t>
            </a:r>
            <a:r>
              <a:rPr lang="hu-HU" dirty="0" err="1"/>
              <a:t>span</a:t>
            </a:r>
            <a:r>
              <a:rPr lang="hu-HU" dirty="0"/>
              <a:t> </a:t>
            </a:r>
            <a:r>
              <a:rPr lang="hu-HU" dirty="0" err="1"/>
              <a:t>joints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loads</a:t>
            </a:r>
            <a:r>
              <a:rPr lang="hu-HU" dirty="0"/>
              <a:t> and </a:t>
            </a:r>
            <a:r>
              <a:rPr lang="hu-HU" dirty="0" err="1"/>
              <a:t>anchoring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caused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conductor</a:t>
            </a:r>
            <a:r>
              <a:rPr lang="hu-HU" dirty="0"/>
              <a:t> </a:t>
            </a:r>
            <a:r>
              <a:rPr lang="hu-HU" dirty="0" err="1"/>
              <a:t>handling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arising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fittings</a:t>
            </a:r>
            <a:r>
              <a:rPr lang="hu-HU" dirty="0"/>
              <a:t> and </a:t>
            </a:r>
            <a:r>
              <a:rPr lang="hu-HU" dirty="0" err="1"/>
              <a:t>documentation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No </a:t>
            </a:r>
            <a:r>
              <a:rPr lang="hu-HU" dirty="0" err="1"/>
              <a:t>InfoCore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E49AE8C-6FC6-DB09-D124-CA227F54F07B}"/>
              </a:ext>
            </a:extLst>
          </p:cNvPr>
          <p:cNvSpPr/>
          <p:nvPr/>
        </p:nvSpPr>
        <p:spPr>
          <a:xfrm>
            <a:off x="5052000" y="2894147"/>
            <a:ext cx="1872000" cy="1872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t"/>
          <a:lstStyle/>
          <a:p>
            <a:pPr algn="l">
              <a:spcAft>
                <a:spcPts val="600"/>
              </a:spcAft>
            </a:pPr>
            <a:endParaRPr lang="hu-HU" sz="1600" dirty="0" err="1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AD49CF0E-7318-33C4-62B8-D0B9571C1E99}"/>
              </a:ext>
            </a:extLst>
          </p:cNvPr>
          <p:cNvSpPr/>
          <p:nvPr/>
        </p:nvSpPr>
        <p:spPr>
          <a:xfrm>
            <a:off x="5178000" y="3020147"/>
            <a:ext cx="1620000" cy="1620000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402011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150F5BD1-F50F-B341-18F0-322E42DA8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2158703"/>
            <a:ext cx="5963338" cy="5065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your attention!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helye 6">
            <a:extLst>
              <a:ext uri="{FF2B5EF4-FFF2-40B4-BE49-F238E27FC236}">
                <a16:creationId xmlns:a16="http://schemas.microsoft.com/office/drawing/2014/main" id="{44D71407-EEEF-7EF1-34F2-A559907DC1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AC010187-7B69-4912-3E47-526E827AD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3866400"/>
            <a:ext cx="3390605" cy="294861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Várhelyi Alex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F0CE64D-1CA2-451E-AFE1-94A2B77F4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4446000"/>
            <a:ext cx="3390605" cy="294861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varhelyi.alex@mvmxpert.hu</a:t>
            </a:r>
          </a:p>
        </p:txBody>
      </p:sp>
    </p:spTree>
    <p:extLst>
      <p:ext uri="{BB962C8B-B14F-4D97-AF65-F5344CB8AC3E}">
        <p14:creationId xmlns:p14="http://schemas.microsoft.com/office/powerpoint/2010/main" val="71093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ím 25">
            <a:extLst>
              <a:ext uri="{FF2B5EF4-FFF2-40B4-BE49-F238E27FC236}">
                <a16:creationId xmlns:a16="http://schemas.microsoft.com/office/drawing/2014/main" id="{2D6CEE4E-2089-36FE-0908-0F8AE7C9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818" y="541338"/>
            <a:ext cx="7391672" cy="962025"/>
          </a:xfrm>
        </p:spPr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FD1B193-F83D-A0D7-3257-5BBDACCE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Installation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, assembly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EB51B95-3FF3-43F9-BE90-CC27501F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t>2</a:t>
            </a:fld>
            <a:endParaRPr lang="hu-HU"/>
          </a:p>
        </p:txBody>
      </p:sp>
      <p:sp>
        <p:nvSpPr>
          <p:cNvPr id="29" name="Szöveg helye 28">
            <a:extLst>
              <a:ext uri="{FF2B5EF4-FFF2-40B4-BE49-F238E27FC236}">
                <a16:creationId xmlns:a16="http://schemas.microsoft.com/office/drawing/2014/main" id="{A9AC9AFD-2BC4-16CE-F60D-C47CD845CE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9209" y="1825114"/>
            <a:ext cx="6847282" cy="1603886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>
                <a:solidFill>
                  <a:schemeClr val="tx1"/>
                </a:solidFill>
                <a:latin typeface="+mn-lt"/>
              </a:rPr>
              <a:t>Preparation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>
                <a:solidFill>
                  <a:schemeClr val="tx1"/>
                </a:solidFill>
                <a:latin typeface="+mn-lt"/>
              </a:rPr>
              <a:t>Assembly </a:t>
            </a:r>
            <a:r>
              <a:rPr lang="hu-HU" b="1" dirty="0" err="1">
                <a:solidFill>
                  <a:schemeClr val="tx1"/>
                </a:solidFill>
                <a:latin typeface="+mn-lt"/>
              </a:rPr>
              <a:t>process</a:t>
            </a:r>
            <a:r>
              <a:rPr lang="hu-HU" b="1" dirty="0">
                <a:solidFill>
                  <a:schemeClr val="tx1"/>
                </a:solidFill>
                <a:latin typeface="+mn-lt"/>
              </a:rPr>
              <a:t>, main </a:t>
            </a:r>
            <a:r>
              <a:rPr lang="hu-HU" b="1" dirty="0" err="1">
                <a:solidFill>
                  <a:schemeClr val="tx1"/>
                </a:solidFill>
                <a:latin typeface="+mn-lt"/>
              </a:rPr>
              <a:t>steps</a:t>
            </a:r>
            <a:endParaRPr lang="hu-HU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 err="1">
                <a:solidFill>
                  <a:schemeClr val="tx1"/>
                </a:solidFill>
                <a:latin typeface="+mn-lt"/>
              </a:rPr>
              <a:t>Issues</a:t>
            </a:r>
            <a:endParaRPr lang="hu-HU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hu-HU" b="1" dirty="0">
              <a:solidFill>
                <a:schemeClr val="tx1"/>
              </a:solidFill>
              <a:latin typeface="+mn-lt"/>
            </a:endParaRPr>
          </a:p>
          <a:p>
            <a:endParaRPr lang="hu-H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538588D-0904-6F5C-124A-DE6205A57708}"/>
              </a:ext>
            </a:extLst>
          </p:cNvPr>
          <p:cNvSpPr>
            <a:spLocks noChangeAspect="1"/>
          </p:cNvSpPr>
          <p:nvPr/>
        </p:nvSpPr>
        <p:spPr>
          <a:xfrm>
            <a:off x="4284663" y="1804663"/>
            <a:ext cx="397299" cy="397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60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6C403563-4B28-58BF-FA12-216BF138CEAE}"/>
              </a:ext>
            </a:extLst>
          </p:cNvPr>
          <p:cNvSpPr>
            <a:spLocks noChangeAspect="1"/>
          </p:cNvSpPr>
          <p:nvPr/>
        </p:nvSpPr>
        <p:spPr>
          <a:xfrm>
            <a:off x="4284663" y="2316154"/>
            <a:ext cx="397299" cy="397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60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7651B14-FFD9-5D7E-86D4-61CE4683C04F}"/>
              </a:ext>
            </a:extLst>
          </p:cNvPr>
          <p:cNvSpPr>
            <a:spLocks noChangeAspect="1"/>
          </p:cNvSpPr>
          <p:nvPr/>
        </p:nvSpPr>
        <p:spPr>
          <a:xfrm>
            <a:off x="4284663" y="2832859"/>
            <a:ext cx="397299" cy="397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11" name="Kép helye 10">
            <a:extLst>
              <a:ext uri="{FF2B5EF4-FFF2-40B4-BE49-F238E27FC236}">
                <a16:creationId xmlns:a16="http://schemas.microsoft.com/office/drawing/2014/main" id="{6A3ACBB6-BE5D-CFF7-FF39-362FA242F11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1321"/>
          <a:stretch/>
        </p:blipFill>
        <p:spPr>
          <a:xfrm>
            <a:off x="515509" y="1"/>
            <a:ext cx="3600000" cy="6858000"/>
          </a:xfrm>
        </p:spPr>
      </p:pic>
    </p:spTree>
    <p:extLst>
      <p:ext uri="{BB962C8B-B14F-4D97-AF65-F5344CB8AC3E}">
        <p14:creationId xmlns:p14="http://schemas.microsoft.com/office/powerpoint/2010/main" val="30572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00E32F-FA45-2E68-5322-AA9BE555A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Preparation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7444CBB-1F76-51DF-7E84-037143062C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 err="1"/>
              <a:t>Installation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, assembly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7BC0B6-7112-7956-7D7C-DC8270342C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E284C90-BFE3-5482-B960-BB5EBF7D8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940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736799-F524-0D55-C3ED-1DFDFE2F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Preparation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0A3505A-0369-5757-D019-57C99E57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2880BB-C302-370E-EA88-60D40B4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  <p:sp>
        <p:nvSpPr>
          <p:cNvPr id="42" name="Round Same-side Corner of Rectangle 13">
            <a:extLst>
              <a:ext uri="{FF2B5EF4-FFF2-40B4-BE49-F238E27FC236}">
                <a16:creationId xmlns:a16="http://schemas.microsoft.com/office/drawing/2014/main" id="{C12E5147-ED03-E24D-590D-8D0D22E743CF}"/>
              </a:ext>
            </a:extLst>
          </p:cNvPr>
          <p:cNvSpPr/>
          <p:nvPr/>
        </p:nvSpPr>
        <p:spPr>
          <a:xfrm rot="5400000">
            <a:off x="5166585" y="-3038847"/>
            <a:ext cx="782751" cy="1008403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Line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route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surveys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E4253FEF-A291-DDC6-8F9F-1C0EF6F8FB1B}"/>
              </a:ext>
            </a:extLst>
          </p:cNvPr>
          <p:cNvSpPr/>
          <p:nvPr/>
        </p:nvSpPr>
        <p:spPr>
          <a:xfrm>
            <a:off x="515941" y="1616075"/>
            <a:ext cx="68398" cy="7800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D39FEAB9-6874-41C1-AF3D-C15362266BCB}"/>
              </a:ext>
            </a:extLst>
          </p:cNvPr>
          <p:cNvGrpSpPr/>
          <p:nvPr/>
        </p:nvGrpSpPr>
        <p:grpSpPr>
          <a:xfrm>
            <a:off x="770351" y="1827784"/>
            <a:ext cx="383376" cy="356669"/>
            <a:chOff x="6360794" y="472891"/>
            <a:chExt cx="553402" cy="514850"/>
          </a:xfrm>
          <a:solidFill>
            <a:schemeClr val="bg1"/>
          </a:solidFill>
        </p:grpSpPr>
        <p:sp>
          <p:nvSpPr>
            <p:cNvPr id="49" name="Freeform: Shape 188">
              <a:extLst>
                <a:ext uri="{FF2B5EF4-FFF2-40B4-BE49-F238E27FC236}">
                  <a16:creationId xmlns:a16="http://schemas.microsoft.com/office/drawing/2014/main" id="{F32B90D1-6C16-D904-F898-7D7F3C360CE7}"/>
                </a:ext>
              </a:extLst>
            </p:cNvPr>
            <p:cNvSpPr/>
            <p:nvPr/>
          </p:nvSpPr>
          <p:spPr>
            <a:xfrm>
              <a:off x="6443662" y="472891"/>
              <a:ext cx="388619" cy="471988"/>
            </a:xfrm>
            <a:custGeom>
              <a:avLst/>
              <a:gdLst>
                <a:gd name="connsiteX0" fmla="*/ 0 w 388619"/>
                <a:gd name="connsiteY0" fmla="*/ 462463 h 471988"/>
                <a:gd name="connsiteX1" fmla="*/ 953 w 388619"/>
                <a:gd name="connsiteY1" fmla="*/ 466273 h 471988"/>
                <a:gd name="connsiteX2" fmla="*/ 2857 w 388619"/>
                <a:gd name="connsiteY2" fmla="*/ 469131 h 471988"/>
                <a:gd name="connsiteX3" fmla="*/ 3810 w 388619"/>
                <a:gd name="connsiteY3" fmla="*/ 470083 h 471988"/>
                <a:gd name="connsiteX4" fmla="*/ 6668 w 388619"/>
                <a:gd name="connsiteY4" fmla="*/ 471036 h 471988"/>
                <a:gd name="connsiteX5" fmla="*/ 6668 w 388619"/>
                <a:gd name="connsiteY5" fmla="*/ 471036 h 471988"/>
                <a:gd name="connsiteX6" fmla="*/ 6668 w 388619"/>
                <a:gd name="connsiteY6" fmla="*/ 471036 h 471988"/>
                <a:gd name="connsiteX7" fmla="*/ 9525 w 388619"/>
                <a:gd name="connsiteY7" fmla="*/ 471036 h 471988"/>
                <a:gd name="connsiteX8" fmla="*/ 9525 w 388619"/>
                <a:gd name="connsiteY8" fmla="*/ 471036 h 471988"/>
                <a:gd name="connsiteX9" fmla="*/ 9525 w 388619"/>
                <a:gd name="connsiteY9" fmla="*/ 471036 h 471988"/>
                <a:gd name="connsiteX10" fmla="*/ 12382 w 388619"/>
                <a:gd name="connsiteY10" fmla="*/ 471036 h 471988"/>
                <a:gd name="connsiteX11" fmla="*/ 13335 w 388619"/>
                <a:gd name="connsiteY11" fmla="*/ 471036 h 471988"/>
                <a:gd name="connsiteX12" fmla="*/ 14288 w 388619"/>
                <a:gd name="connsiteY12" fmla="*/ 471036 h 471988"/>
                <a:gd name="connsiteX13" fmla="*/ 194310 w 388619"/>
                <a:gd name="connsiteY13" fmla="*/ 378644 h 471988"/>
                <a:gd name="connsiteX14" fmla="*/ 374332 w 388619"/>
                <a:gd name="connsiteY14" fmla="*/ 471036 h 471988"/>
                <a:gd name="connsiteX15" fmla="*/ 374332 w 388619"/>
                <a:gd name="connsiteY15" fmla="*/ 471036 h 471988"/>
                <a:gd name="connsiteX16" fmla="*/ 374332 w 388619"/>
                <a:gd name="connsiteY16" fmla="*/ 471036 h 471988"/>
                <a:gd name="connsiteX17" fmla="*/ 377190 w 388619"/>
                <a:gd name="connsiteY17" fmla="*/ 471988 h 471988"/>
                <a:gd name="connsiteX18" fmla="*/ 378143 w 388619"/>
                <a:gd name="connsiteY18" fmla="*/ 471988 h 471988"/>
                <a:gd name="connsiteX19" fmla="*/ 379095 w 388619"/>
                <a:gd name="connsiteY19" fmla="*/ 471988 h 471988"/>
                <a:gd name="connsiteX20" fmla="*/ 381953 w 388619"/>
                <a:gd name="connsiteY20" fmla="*/ 471988 h 471988"/>
                <a:gd name="connsiteX21" fmla="*/ 381953 w 388619"/>
                <a:gd name="connsiteY21" fmla="*/ 471988 h 471988"/>
                <a:gd name="connsiteX22" fmla="*/ 381953 w 388619"/>
                <a:gd name="connsiteY22" fmla="*/ 471988 h 471988"/>
                <a:gd name="connsiteX23" fmla="*/ 384810 w 388619"/>
                <a:gd name="connsiteY23" fmla="*/ 471036 h 471988"/>
                <a:gd name="connsiteX24" fmla="*/ 385763 w 388619"/>
                <a:gd name="connsiteY24" fmla="*/ 470083 h 471988"/>
                <a:gd name="connsiteX25" fmla="*/ 387668 w 388619"/>
                <a:gd name="connsiteY25" fmla="*/ 467226 h 471988"/>
                <a:gd name="connsiteX26" fmla="*/ 388620 w 388619"/>
                <a:gd name="connsiteY26" fmla="*/ 463416 h 471988"/>
                <a:gd name="connsiteX27" fmla="*/ 388620 w 388619"/>
                <a:gd name="connsiteY27" fmla="*/ 459606 h 471988"/>
                <a:gd name="connsiteX28" fmla="*/ 388620 w 388619"/>
                <a:gd name="connsiteY28" fmla="*/ 459606 h 471988"/>
                <a:gd name="connsiteX29" fmla="*/ 337185 w 388619"/>
                <a:gd name="connsiteY29" fmla="*/ 298633 h 471988"/>
                <a:gd name="connsiteX30" fmla="*/ 336232 w 388619"/>
                <a:gd name="connsiteY30" fmla="*/ 294823 h 471988"/>
                <a:gd name="connsiteX31" fmla="*/ 292418 w 388619"/>
                <a:gd name="connsiteY31" fmla="*/ 158616 h 471988"/>
                <a:gd name="connsiteX32" fmla="*/ 292418 w 388619"/>
                <a:gd name="connsiteY32" fmla="*/ 107181 h 471988"/>
                <a:gd name="connsiteX33" fmla="*/ 363855 w 388619"/>
                <a:gd name="connsiteY33" fmla="*/ 125278 h 471988"/>
                <a:gd name="connsiteX34" fmla="*/ 365760 w 388619"/>
                <a:gd name="connsiteY34" fmla="*/ 125278 h 471988"/>
                <a:gd name="connsiteX35" fmla="*/ 375285 w 388619"/>
                <a:gd name="connsiteY35" fmla="*/ 117658 h 471988"/>
                <a:gd name="connsiteX36" fmla="*/ 368618 w 388619"/>
                <a:gd name="connsiteY36" fmla="*/ 106228 h 471988"/>
                <a:gd name="connsiteX37" fmla="*/ 292418 w 388619"/>
                <a:gd name="connsiteY37" fmla="*/ 87178 h 471988"/>
                <a:gd name="connsiteX38" fmla="*/ 292418 w 388619"/>
                <a:gd name="connsiteY38" fmla="*/ 37648 h 471988"/>
                <a:gd name="connsiteX39" fmla="*/ 368618 w 388619"/>
                <a:gd name="connsiteY39" fmla="*/ 18598 h 471988"/>
                <a:gd name="connsiteX40" fmla="*/ 375285 w 388619"/>
                <a:gd name="connsiteY40" fmla="*/ 7168 h 471988"/>
                <a:gd name="connsiteX41" fmla="*/ 363855 w 388619"/>
                <a:gd name="connsiteY41" fmla="*/ 501 h 471988"/>
                <a:gd name="connsiteX42" fmla="*/ 281940 w 388619"/>
                <a:gd name="connsiteY42" fmla="*/ 21456 h 471988"/>
                <a:gd name="connsiteX43" fmla="*/ 110490 w 388619"/>
                <a:gd name="connsiteY43" fmla="*/ 21456 h 471988"/>
                <a:gd name="connsiteX44" fmla="*/ 28575 w 388619"/>
                <a:gd name="connsiteY44" fmla="*/ 501 h 471988"/>
                <a:gd name="connsiteX45" fmla="*/ 17145 w 388619"/>
                <a:gd name="connsiteY45" fmla="*/ 7168 h 471988"/>
                <a:gd name="connsiteX46" fmla="*/ 23813 w 388619"/>
                <a:gd name="connsiteY46" fmla="*/ 18598 h 471988"/>
                <a:gd name="connsiteX47" fmla="*/ 100013 w 388619"/>
                <a:gd name="connsiteY47" fmla="*/ 37648 h 471988"/>
                <a:gd name="connsiteX48" fmla="*/ 100013 w 388619"/>
                <a:gd name="connsiteY48" fmla="*/ 87178 h 471988"/>
                <a:gd name="connsiteX49" fmla="*/ 23813 w 388619"/>
                <a:gd name="connsiteY49" fmla="*/ 106228 h 471988"/>
                <a:gd name="connsiteX50" fmla="*/ 17145 w 388619"/>
                <a:gd name="connsiteY50" fmla="*/ 117658 h 471988"/>
                <a:gd name="connsiteX51" fmla="*/ 28575 w 388619"/>
                <a:gd name="connsiteY51" fmla="*/ 124326 h 471988"/>
                <a:gd name="connsiteX52" fmla="*/ 100013 w 388619"/>
                <a:gd name="connsiteY52" fmla="*/ 106228 h 471988"/>
                <a:gd name="connsiteX53" fmla="*/ 100013 w 388619"/>
                <a:gd name="connsiteY53" fmla="*/ 157663 h 471988"/>
                <a:gd name="connsiteX54" fmla="*/ 56197 w 388619"/>
                <a:gd name="connsiteY54" fmla="*/ 293871 h 471988"/>
                <a:gd name="connsiteX55" fmla="*/ 55245 w 388619"/>
                <a:gd name="connsiteY55" fmla="*/ 297681 h 471988"/>
                <a:gd name="connsiteX56" fmla="*/ 3810 w 388619"/>
                <a:gd name="connsiteY56" fmla="*/ 458654 h 471988"/>
                <a:gd name="connsiteX57" fmla="*/ 3810 w 388619"/>
                <a:gd name="connsiteY57" fmla="*/ 458654 h 471988"/>
                <a:gd name="connsiteX58" fmla="*/ 0 w 388619"/>
                <a:gd name="connsiteY58" fmla="*/ 462463 h 471988"/>
                <a:gd name="connsiteX59" fmla="*/ 25718 w 388619"/>
                <a:gd name="connsiteY59" fmla="*/ 443413 h 471988"/>
                <a:gd name="connsiteX60" fmla="*/ 67628 w 388619"/>
                <a:gd name="connsiteY60" fmla="*/ 312921 h 471988"/>
                <a:gd name="connsiteX61" fmla="*/ 173355 w 388619"/>
                <a:gd name="connsiteY61" fmla="*/ 367213 h 471988"/>
                <a:gd name="connsiteX62" fmla="*/ 25718 w 388619"/>
                <a:gd name="connsiteY62" fmla="*/ 443413 h 471988"/>
                <a:gd name="connsiteX63" fmla="*/ 116205 w 388619"/>
                <a:gd name="connsiteY63" fmla="*/ 104323 h 471988"/>
                <a:gd name="connsiteX64" fmla="*/ 270510 w 388619"/>
                <a:gd name="connsiteY64" fmla="*/ 104323 h 471988"/>
                <a:gd name="connsiteX65" fmla="*/ 270510 w 388619"/>
                <a:gd name="connsiteY65" fmla="*/ 150043 h 471988"/>
                <a:gd name="connsiteX66" fmla="*/ 116205 w 388619"/>
                <a:gd name="connsiteY66" fmla="*/ 150043 h 471988"/>
                <a:gd name="connsiteX67" fmla="*/ 116205 w 388619"/>
                <a:gd name="connsiteY67" fmla="*/ 104323 h 471988"/>
                <a:gd name="connsiteX68" fmla="*/ 211455 w 388619"/>
                <a:gd name="connsiteY68" fmla="*/ 214813 h 471988"/>
                <a:gd name="connsiteX69" fmla="*/ 275272 w 388619"/>
                <a:gd name="connsiteY69" fmla="*/ 173856 h 471988"/>
                <a:gd name="connsiteX70" fmla="*/ 308610 w 388619"/>
                <a:gd name="connsiteY70" fmla="*/ 275773 h 471988"/>
                <a:gd name="connsiteX71" fmla="*/ 211455 w 388619"/>
                <a:gd name="connsiteY71" fmla="*/ 214813 h 471988"/>
                <a:gd name="connsiteX72" fmla="*/ 306705 w 388619"/>
                <a:gd name="connsiteY72" fmla="*/ 298633 h 471988"/>
                <a:gd name="connsiteX73" fmla="*/ 194310 w 388619"/>
                <a:gd name="connsiteY73" fmla="*/ 356736 h 471988"/>
                <a:gd name="connsiteX74" fmla="*/ 81915 w 388619"/>
                <a:gd name="connsiteY74" fmla="*/ 298633 h 471988"/>
                <a:gd name="connsiteX75" fmla="*/ 194310 w 388619"/>
                <a:gd name="connsiteY75" fmla="*/ 227196 h 471988"/>
                <a:gd name="connsiteX76" fmla="*/ 306705 w 388619"/>
                <a:gd name="connsiteY76" fmla="*/ 298633 h 471988"/>
                <a:gd name="connsiteX77" fmla="*/ 193357 w 388619"/>
                <a:gd name="connsiteY77" fmla="*/ 204336 h 471988"/>
                <a:gd name="connsiteX78" fmla="*/ 139065 w 388619"/>
                <a:gd name="connsiteY78" fmla="*/ 170046 h 471988"/>
                <a:gd name="connsiteX79" fmla="*/ 247650 w 388619"/>
                <a:gd name="connsiteY79" fmla="*/ 170046 h 471988"/>
                <a:gd name="connsiteX80" fmla="*/ 193357 w 388619"/>
                <a:gd name="connsiteY80" fmla="*/ 204336 h 471988"/>
                <a:gd name="connsiteX81" fmla="*/ 112395 w 388619"/>
                <a:gd name="connsiteY81" fmla="*/ 174808 h 471988"/>
                <a:gd name="connsiteX82" fmla="*/ 176213 w 388619"/>
                <a:gd name="connsiteY82" fmla="*/ 215766 h 471988"/>
                <a:gd name="connsiteX83" fmla="*/ 79057 w 388619"/>
                <a:gd name="connsiteY83" fmla="*/ 277678 h 471988"/>
                <a:gd name="connsiteX84" fmla="*/ 112395 w 388619"/>
                <a:gd name="connsiteY84" fmla="*/ 174808 h 471988"/>
                <a:gd name="connsiteX85" fmla="*/ 320040 w 388619"/>
                <a:gd name="connsiteY85" fmla="*/ 312921 h 471988"/>
                <a:gd name="connsiteX86" fmla="*/ 361950 w 388619"/>
                <a:gd name="connsiteY86" fmla="*/ 443413 h 471988"/>
                <a:gd name="connsiteX87" fmla="*/ 215265 w 388619"/>
                <a:gd name="connsiteY87" fmla="*/ 367213 h 471988"/>
                <a:gd name="connsiteX88" fmla="*/ 320040 w 388619"/>
                <a:gd name="connsiteY88" fmla="*/ 312921 h 471988"/>
                <a:gd name="connsiteX89" fmla="*/ 271463 w 388619"/>
                <a:gd name="connsiteY89" fmla="*/ 39553 h 471988"/>
                <a:gd name="connsiteX90" fmla="*/ 271463 w 388619"/>
                <a:gd name="connsiteY90" fmla="*/ 85273 h 471988"/>
                <a:gd name="connsiteX91" fmla="*/ 117157 w 388619"/>
                <a:gd name="connsiteY91" fmla="*/ 85273 h 471988"/>
                <a:gd name="connsiteX92" fmla="*/ 117157 w 388619"/>
                <a:gd name="connsiteY92" fmla="*/ 39553 h 471988"/>
                <a:gd name="connsiteX93" fmla="*/ 271463 w 388619"/>
                <a:gd name="connsiteY93" fmla="*/ 39553 h 47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619" h="471988">
                  <a:moveTo>
                    <a:pt x="0" y="462463"/>
                  </a:moveTo>
                  <a:cubicBezTo>
                    <a:pt x="0" y="463416"/>
                    <a:pt x="0" y="465321"/>
                    <a:pt x="953" y="466273"/>
                  </a:cubicBezTo>
                  <a:cubicBezTo>
                    <a:pt x="1905" y="467226"/>
                    <a:pt x="1905" y="468179"/>
                    <a:pt x="2857" y="469131"/>
                  </a:cubicBezTo>
                  <a:cubicBezTo>
                    <a:pt x="2857" y="469131"/>
                    <a:pt x="2857" y="469131"/>
                    <a:pt x="3810" y="470083"/>
                  </a:cubicBezTo>
                  <a:cubicBezTo>
                    <a:pt x="4763" y="471036"/>
                    <a:pt x="5715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7620" y="471036"/>
                    <a:pt x="8572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10478" y="471036"/>
                    <a:pt x="11430" y="471036"/>
                    <a:pt x="12382" y="471036"/>
                  </a:cubicBezTo>
                  <a:cubicBezTo>
                    <a:pt x="12382" y="471036"/>
                    <a:pt x="13335" y="471036"/>
                    <a:pt x="13335" y="471036"/>
                  </a:cubicBezTo>
                  <a:cubicBezTo>
                    <a:pt x="13335" y="471036"/>
                    <a:pt x="14288" y="471036"/>
                    <a:pt x="14288" y="471036"/>
                  </a:cubicBezTo>
                  <a:lnTo>
                    <a:pt x="194310" y="378644"/>
                  </a:lnTo>
                  <a:lnTo>
                    <a:pt x="374332" y="471036"/>
                  </a:ln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5285" y="471988"/>
                    <a:pt x="376238" y="471988"/>
                    <a:pt x="377190" y="471988"/>
                  </a:cubicBezTo>
                  <a:cubicBezTo>
                    <a:pt x="377190" y="471988"/>
                    <a:pt x="377190" y="471988"/>
                    <a:pt x="378143" y="471988"/>
                  </a:cubicBezTo>
                  <a:cubicBezTo>
                    <a:pt x="378143" y="471988"/>
                    <a:pt x="378143" y="471988"/>
                    <a:pt x="379095" y="471988"/>
                  </a:cubicBezTo>
                  <a:cubicBezTo>
                    <a:pt x="380047" y="471988"/>
                    <a:pt x="381000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2905" y="471988"/>
                    <a:pt x="383857" y="471036"/>
                    <a:pt x="384810" y="471036"/>
                  </a:cubicBezTo>
                  <a:cubicBezTo>
                    <a:pt x="384810" y="471036"/>
                    <a:pt x="384810" y="471036"/>
                    <a:pt x="385763" y="470083"/>
                  </a:cubicBezTo>
                  <a:cubicBezTo>
                    <a:pt x="386715" y="469131"/>
                    <a:pt x="387668" y="468179"/>
                    <a:pt x="387668" y="467226"/>
                  </a:cubicBezTo>
                  <a:cubicBezTo>
                    <a:pt x="388620" y="466273"/>
                    <a:pt x="388620" y="465321"/>
                    <a:pt x="388620" y="463416"/>
                  </a:cubicBezTo>
                  <a:cubicBezTo>
                    <a:pt x="388620" y="462463"/>
                    <a:pt x="388620" y="460558"/>
                    <a:pt x="388620" y="459606"/>
                  </a:cubicBezTo>
                  <a:lnTo>
                    <a:pt x="388620" y="459606"/>
                  </a:lnTo>
                  <a:lnTo>
                    <a:pt x="337185" y="298633"/>
                  </a:lnTo>
                  <a:cubicBezTo>
                    <a:pt x="337185" y="297681"/>
                    <a:pt x="336232" y="295776"/>
                    <a:pt x="336232" y="294823"/>
                  </a:cubicBezTo>
                  <a:lnTo>
                    <a:pt x="292418" y="158616"/>
                  </a:lnTo>
                  <a:lnTo>
                    <a:pt x="292418" y="107181"/>
                  </a:lnTo>
                  <a:lnTo>
                    <a:pt x="363855" y="125278"/>
                  </a:lnTo>
                  <a:cubicBezTo>
                    <a:pt x="364807" y="125278"/>
                    <a:pt x="365760" y="125278"/>
                    <a:pt x="365760" y="125278"/>
                  </a:cubicBezTo>
                  <a:cubicBezTo>
                    <a:pt x="369570" y="125278"/>
                    <a:pt x="374332" y="122421"/>
                    <a:pt x="375285" y="117658"/>
                  </a:cubicBezTo>
                  <a:cubicBezTo>
                    <a:pt x="376238" y="112896"/>
                    <a:pt x="373380" y="107181"/>
                    <a:pt x="368618" y="106228"/>
                  </a:cubicBezTo>
                  <a:lnTo>
                    <a:pt x="292418" y="87178"/>
                  </a:lnTo>
                  <a:lnTo>
                    <a:pt x="292418" y="37648"/>
                  </a:lnTo>
                  <a:lnTo>
                    <a:pt x="368618" y="18598"/>
                  </a:lnTo>
                  <a:cubicBezTo>
                    <a:pt x="373380" y="17646"/>
                    <a:pt x="377190" y="11931"/>
                    <a:pt x="375285" y="7168"/>
                  </a:cubicBezTo>
                  <a:cubicBezTo>
                    <a:pt x="374332" y="2406"/>
                    <a:pt x="368618" y="-1404"/>
                    <a:pt x="363855" y="501"/>
                  </a:cubicBezTo>
                  <a:lnTo>
                    <a:pt x="281940" y="21456"/>
                  </a:lnTo>
                  <a:lnTo>
                    <a:pt x="110490" y="21456"/>
                  </a:lnTo>
                  <a:lnTo>
                    <a:pt x="28575" y="501"/>
                  </a:lnTo>
                  <a:cubicBezTo>
                    <a:pt x="23813" y="-452"/>
                    <a:pt x="18097" y="2406"/>
                    <a:pt x="17145" y="7168"/>
                  </a:cubicBezTo>
                  <a:cubicBezTo>
                    <a:pt x="16193" y="11931"/>
                    <a:pt x="19050" y="17646"/>
                    <a:pt x="23813" y="18598"/>
                  </a:cubicBezTo>
                  <a:lnTo>
                    <a:pt x="100013" y="37648"/>
                  </a:lnTo>
                  <a:lnTo>
                    <a:pt x="100013" y="87178"/>
                  </a:lnTo>
                  <a:lnTo>
                    <a:pt x="23813" y="106228"/>
                  </a:lnTo>
                  <a:cubicBezTo>
                    <a:pt x="19050" y="107181"/>
                    <a:pt x="15240" y="112896"/>
                    <a:pt x="17145" y="117658"/>
                  </a:cubicBezTo>
                  <a:cubicBezTo>
                    <a:pt x="18097" y="122421"/>
                    <a:pt x="23813" y="126231"/>
                    <a:pt x="28575" y="124326"/>
                  </a:cubicBezTo>
                  <a:lnTo>
                    <a:pt x="100013" y="106228"/>
                  </a:lnTo>
                  <a:lnTo>
                    <a:pt x="100013" y="157663"/>
                  </a:lnTo>
                  <a:lnTo>
                    <a:pt x="56197" y="293871"/>
                  </a:lnTo>
                  <a:cubicBezTo>
                    <a:pt x="55245" y="294823"/>
                    <a:pt x="55245" y="296728"/>
                    <a:pt x="55245" y="297681"/>
                  </a:cubicBezTo>
                  <a:lnTo>
                    <a:pt x="3810" y="458654"/>
                  </a:lnTo>
                  <a:lnTo>
                    <a:pt x="3810" y="458654"/>
                  </a:lnTo>
                  <a:cubicBezTo>
                    <a:pt x="0" y="460558"/>
                    <a:pt x="0" y="461511"/>
                    <a:pt x="0" y="462463"/>
                  </a:cubicBezTo>
                  <a:close/>
                  <a:moveTo>
                    <a:pt x="25718" y="443413"/>
                  </a:moveTo>
                  <a:lnTo>
                    <a:pt x="67628" y="312921"/>
                  </a:lnTo>
                  <a:lnTo>
                    <a:pt x="173355" y="367213"/>
                  </a:lnTo>
                  <a:lnTo>
                    <a:pt x="25718" y="443413"/>
                  </a:lnTo>
                  <a:close/>
                  <a:moveTo>
                    <a:pt x="116205" y="104323"/>
                  </a:moveTo>
                  <a:lnTo>
                    <a:pt x="270510" y="104323"/>
                  </a:lnTo>
                  <a:lnTo>
                    <a:pt x="270510" y="150043"/>
                  </a:lnTo>
                  <a:lnTo>
                    <a:pt x="116205" y="150043"/>
                  </a:lnTo>
                  <a:lnTo>
                    <a:pt x="116205" y="104323"/>
                  </a:lnTo>
                  <a:close/>
                  <a:moveTo>
                    <a:pt x="211455" y="214813"/>
                  </a:moveTo>
                  <a:lnTo>
                    <a:pt x="275272" y="173856"/>
                  </a:lnTo>
                  <a:lnTo>
                    <a:pt x="308610" y="275773"/>
                  </a:lnTo>
                  <a:lnTo>
                    <a:pt x="211455" y="214813"/>
                  </a:lnTo>
                  <a:close/>
                  <a:moveTo>
                    <a:pt x="306705" y="298633"/>
                  </a:moveTo>
                  <a:lnTo>
                    <a:pt x="194310" y="356736"/>
                  </a:lnTo>
                  <a:lnTo>
                    <a:pt x="81915" y="298633"/>
                  </a:lnTo>
                  <a:lnTo>
                    <a:pt x="194310" y="227196"/>
                  </a:lnTo>
                  <a:lnTo>
                    <a:pt x="306705" y="298633"/>
                  </a:lnTo>
                  <a:close/>
                  <a:moveTo>
                    <a:pt x="193357" y="204336"/>
                  </a:moveTo>
                  <a:lnTo>
                    <a:pt x="139065" y="170046"/>
                  </a:lnTo>
                  <a:lnTo>
                    <a:pt x="247650" y="170046"/>
                  </a:lnTo>
                  <a:lnTo>
                    <a:pt x="193357" y="204336"/>
                  </a:lnTo>
                  <a:close/>
                  <a:moveTo>
                    <a:pt x="112395" y="174808"/>
                  </a:moveTo>
                  <a:lnTo>
                    <a:pt x="176213" y="215766"/>
                  </a:lnTo>
                  <a:lnTo>
                    <a:pt x="79057" y="277678"/>
                  </a:lnTo>
                  <a:lnTo>
                    <a:pt x="112395" y="174808"/>
                  </a:lnTo>
                  <a:close/>
                  <a:moveTo>
                    <a:pt x="320040" y="312921"/>
                  </a:moveTo>
                  <a:lnTo>
                    <a:pt x="361950" y="443413"/>
                  </a:lnTo>
                  <a:lnTo>
                    <a:pt x="215265" y="367213"/>
                  </a:lnTo>
                  <a:lnTo>
                    <a:pt x="320040" y="312921"/>
                  </a:lnTo>
                  <a:close/>
                  <a:moveTo>
                    <a:pt x="271463" y="39553"/>
                  </a:moveTo>
                  <a:lnTo>
                    <a:pt x="271463" y="85273"/>
                  </a:lnTo>
                  <a:lnTo>
                    <a:pt x="117157" y="85273"/>
                  </a:lnTo>
                  <a:lnTo>
                    <a:pt x="117157" y="39553"/>
                  </a:lnTo>
                  <a:lnTo>
                    <a:pt x="271463" y="395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0" name="Freeform: Shape 189">
              <a:extLst>
                <a:ext uri="{FF2B5EF4-FFF2-40B4-BE49-F238E27FC236}">
                  <a16:creationId xmlns:a16="http://schemas.microsoft.com/office/drawing/2014/main" id="{7BD4A2F7-2E19-7B9D-0C28-DF53C9A528A5}"/>
                </a:ext>
              </a:extLst>
            </p:cNvPr>
            <p:cNvSpPr/>
            <p:nvPr/>
          </p:nvSpPr>
          <p:spPr>
            <a:xfrm>
              <a:off x="6360794" y="968691"/>
              <a:ext cx="553402" cy="19050"/>
            </a:xfrm>
            <a:custGeom>
              <a:avLst/>
              <a:gdLst>
                <a:gd name="connsiteX0" fmla="*/ 9525 w 553402"/>
                <a:gd name="connsiteY0" fmla="*/ 19050 h 19050"/>
                <a:gd name="connsiteX1" fmla="*/ 543878 w 553402"/>
                <a:gd name="connsiteY1" fmla="*/ 19050 h 19050"/>
                <a:gd name="connsiteX2" fmla="*/ 553403 w 553402"/>
                <a:gd name="connsiteY2" fmla="*/ 9525 h 19050"/>
                <a:gd name="connsiteX3" fmla="*/ 543878 w 553402"/>
                <a:gd name="connsiteY3" fmla="*/ 0 h 19050"/>
                <a:gd name="connsiteX4" fmla="*/ 9525 w 553402"/>
                <a:gd name="connsiteY4" fmla="*/ 0 h 19050"/>
                <a:gd name="connsiteX5" fmla="*/ 0 w 553402"/>
                <a:gd name="connsiteY5" fmla="*/ 9525 h 19050"/>
                <a:gd name="connsiteX6" fmla="*/ 9525 w 55340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02" h="19050">
                  <a:moveTo>
                    <a:pt x="9525" y="19050"/>
                  </a:moveTo>
                  <a:lnTo>
                    <a:pt x="543878" y="19050"/>
                  </a:lnTo>
                  <a:cubicBezTo>
                    <a:pt x="549593" y="19050"/>
                    <a:pt x="553403" y="15240"/>
                    <a:pt x="553403" y="9525"/>
                  </a:cubicBezTo>
                  <a:cubicBezTo>
                    <a:pt x="553403" y="3810"/>
                    <a:pt x="549593" y="0"/>
                    <a:pt x="543878" y="0"/>
                  </a:cubicBez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4763" y="19050"/>
                    <a:pt x="95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5" name="Round Same-side Corner of Rectangle 13">
            <a:extLst>
              <a:ext uri="{FF2B5EF4-FFF2-40B4-BE49-F238E27FC236}">
                <a16:creationId xmlns:a16="http://schemas.microsoft.com/office/drawing/2014/main" id="{D5B61755-B9CA-9952-5E85-C58E3FF8AA48}"/>
              </a:ext>
            </a:extLst>
          </p:cNvPr>
          <p:cNvSpPr/>
          <p:nvPr/>
        </p:nvSpPr>
        <p:spPr>
          <a:xfrm rot="5400000">
            <a:off x="5166585" y="-2088013"/>
            <a:ext cx="782751" cy="1008403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Technical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coordination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meetings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1861C9-6F47-BBD9-A036-0F535C41EDC6}"/>
              </a:ext>
            </a:extLst>
          </p:cNvPr>
          <p:cNvSpPr/>
          <p:nvPr/>
        </p:nvSpPr>
        <p:spPr>
          <a:xfrm>
            <a:off x="515941" y="2566909"/>
            <a:ext cx="68398" cy="7800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AC70F59D-B191-D3E9-15A4-5ED257721C0A}"/>
              </a:ext>
            </a:extLst>
          </p:cNvPr>
          <p:cNvGrpSpPr/>
          <p:nvPr/>
        </p:nvGrpSpPr>
        <p:grpSpPr>
          <a:xfrm>
            <a:off x="770351" y="2778618"/>
            <a:ext cx="383376" cy="356669"/>
            <a:chOff x="6360794" y="472891"/>
            <a:chExt cx="553402" cy="514850"/>
          </a:xfrm>
          <a:solidFill>
            <a:schemeClr val="bg1"/>
          </a:solidFill>
        </p:grpSpPr>
        <p:sp>
          <p:nvSpPr>
            <p:cNvPr id="8" name="Freeform: Shape 188">
              <a:extLst>
                <a:ext uri="{FF2B5EF4-FFF2-40B4-BE49-F238E27FC236}">
                  <a16:creationId xmlns:a16="http://schemas.microsoft.com/office/drawing/2014/main" id="{017F6B35-76DA-74DB-717B-4FBF93B7A2BA}"/>
                </a:ext>
              </a:extLst>
            </p:cNvPr>
            <p:cNvSpPr/>
            <p:nvPr/>
          </p:nvSpPr>
          <p:spPr>
            <a:xfrm>
              <a:off x="6443662" y="472891"/>
              <a:ext cx="388619" cy="471988"/>
            </a:xfrm>
            <a:custGeom>
              <a:avLst/>
              <a:gdLst>
                <a:gd name="connsiteX0" fmla="*/ 0 w 388619"/>
                <a:gd name="connsiteY0" fmla="*/ 462463 h 471988"/>
                <a:gd name="connsiteX1" fmla="*/ 953 w 388619"/>
                <a:gd name="connsiteY1" fmla="*/ 466273 h 471988"/>
                <a:gd name="connsiteX2" fmla="*/ 2857 w 388619"/>
                <a:gd name="connsiteY2" fmla="*/ 469131 h 471988"/>
                <a:gd name="connsiteX3" fmla="*/ 3810 w 388619"/>
                <a:gd name="connsiteY3" fmla="*/ 470083 h 471988"/>
                <a:gd name="connsiteX4" fmla="*/ 6668 w 388619"/>
                <a:gd name="connsiteY4" fmla="*/ 471036 h 471988"/>
                <a:gd name="connsiteX5" fmla="*/ 6668 w 388619"/>
                <a:gd name="connsiteY5" fmla="*/ 471036 h 471988"/>
                <a:gd name="connsiteX6" fmla="*/ 6668 w 388619"/>
                <a:gd name="connsiteY6" fmla="*/ 471036 h 471988"/>
                <a:gd name="connsiteX7" fmla="*/ 9525 w 388619"/>
                <a:gd name="connsiteY7" fmla="*/ 471036 h 471988"/>
                <a:gd name="connsiteX8" fmla="*/ 9525 w 388619"/>
                <a:gd name="connsiteY8" fmla="*/ 471036 h 471988"/>
                <a:gd name="connsiteX9" fmla="*/ 9525 w 388619"/>
                <a:gd name="connsiteY9" fmla="*/ 471036 h 471988"/>
                <a:gd name="connsiteX10" fmla="*/ 12382 w 388619"/>
                <a:gd name="connsiteY10" fmla="*/ 471036 h 471988"/>
                <a:gd name="connsiteX11" fmla="*/ 13335 w 388619"/>
                <a:gd name="connsiteY11" fmla="*/ 471036 h 471988"/>
                <a:gd name="connsiteX12" fmla="*/ 14288 w 388619"/>
                <a:gd name="connsiteY12" fmla="*/ 471036 h 471988"/>
                <a:gd name="connsiteX13" fmla="*/ 194310 w 388619"/>
                <a:gd name="connsiteY13" fmla="*/ 378644 h 471988"/>
                <a:gd name="connsiteX14" fmla="*/ 374332 w 388619"/>
                <a:gd name="connsiteY14" fmla="*/ 471036 h 471988"/>
                <a:gd name="connsiteX15" fmla="*/ 374332 w 388619"/>
                <a:gd name="connsiteY15" fmla="*/ 471036 h 471988"/>
                <a:gd name="connsiteX16" fmla="*/ 374332 w 388619"/>
                <a:gd name="connsiteY16" fmla="*/ 471036 h 471988"/>
                <a:gd name="connsiteX17" fmla="*/ 377190 w 388619"/>
                <a:gd name="connsiteY17" fmla="*/ 471988 h 471988"/>
                <a:gd name="connsiteX18" fmla="*/ 378143 w 388619"/>
                <a:gd name="connsiteY18" fmla="*/ 471988 h 471988"/>
                <a:gd name="connsiteX19" fmla="*/ 379095 w 388619"/>
                <a:gd name="connsiteY19" fmla="*/ 471988 h 471988"/>
                <a:gd name="connsiteX20" fmla="*/ 381953 w 388619"/>
                <a:gd name="connsiteY20" fmla="*/ 471988 h 471988"/>
                <a:gd name="connsiteX21" fmla="*/ 381953 w 388619"/>
                <a:gd name="connsiteY21" fmla="*/ 471988 h 471988"/>
                <a:gd name="connsiteX22" fmla="*/ 381953 w 388619"/>
                <a:gd name="connsiteY22" fmla="*/ 471988 h 471988"/>
                <a:gd name="connsiteX23" fmla="*/ 384810 w 388619"/>
                <a:gd name="connsiteY23" fmla="*/ 471036 h 471988"/>
                <a:gd name="connsiteX24" fmla="*/ 385763 w 388619"/>
                <a:gd name="connsiteY24" fmla="*/ 470083 h 471988"/>
                <a:gd name="connsiteX25" fmla="*/ 387668 w 388619"/>
                <a:gd name="connsiteY25" fmla="*/ 467226 h 471988"/>
                <a:gd name="connsiteX26" fmla="*/ 388620 w 388619"/>
                <a:gd name="connsiteY26" fmla="*/ 463416 h 471988"/>
                <a:gd name="connsiteX27" fmla="*/ 388620 w 388619"/>
                <a:gd name="connsiteY27" fmla="*/ 459606 h 471988"/>
                <a:gd name="connsiteX28" fmla="*/ 388620 w 388619"/>
                <a:gd name="connsiteY28" fmla="*/ 459606 h 471988"/>
                <a:gd name="connsiteX29" fmla="*/ 337185 w 388619"/>
                <a:gd name="connsiteY29" fmla="*/ 298633 h 471988"/>
                <a:gd name="connsiteX30" fmla="*/ 336232 w 388619"/>
                <a:gd name="connsiteY30" fmla="*/ 294823 h 471988"/>
                <a:gd name="connsiteX31" fmla="*/ 292418 w 388619"/>
                <a:gd name="connsiteY31" fmla="*/ 158616 h 471988"/>
                <a:gd name="connsiteX32" fmla="*/ 292418 w 388619"/>
                <a:gd name="connsiteY32" fmla="*/ 107181 h 471988"/>
                <a:gd name="connsiteX33" fmla="*/ 363855 w 388619"/>
                <a:gd name="connsiteY33" fmla="*/ 125278 h 471988"/>
                <a:gd name="connsiteX34" fmla="*/ 365760 w 388619"/>
                <a:gd name="connsiteY34" fmla="*/ 125278 h 471988"/>
                <a:gd name="connsiteX35" fmla="*/ 375285 w 388619"/>
                <a:gd name="connsiteY35" fmla="*/ 117658 h 471988"/>
                <a:gd name="connsiteX36" fmla="*/ 368618 w 388619"/>
                <a:gd name="connsiteY36" fmla="*/ 106228 h 471988"/>
                <a:gd name="connsiteX37" fmla="*/ 292418 w 388619"/>
                <a:gd name="connsiteY37" fmla="*/ 87178 h 471988"/>
                <a:gd name="connsiteX38" fmla="*/ 292418 w 388619"/>
                <a:gd name="connsiteY38" fmla="*/ 37648 h 471988"/>
                <a:gd name="connsiteX39" fmla="*/ 368618 w 388619"/>
                <a:gd name="connsiteY39" fmla="*/ 18598 h 471988"/>
                <a:gd name="connsiteX40" fmla="*/ 375285 w 388619"/>
                <a:gd name="connsiteY40" fmla="*/ 7168 h 471988"/>
                <a:gd name="connsiteX41" fmla="*/ 363855 w 388619"/>
                <a:gd name="connsiteY41" fmla="*/ 501 h 471988"/>
                <a:gd name="connsiteX42" fmla="*/ 281940 w 388619"/>
                <a:gd name="connsiteY42" fmla="*/ 21456 h 471988"/>
                <a:gd name="connsiteX43" fmla="*/ 110490 w 388619"/>
                <a:gd name="connsiteY43" fmla="*/ 21456 h 471988"/>
                <a:gd name="connsiteX44" fmla="*/ 28575 w 388619"/>
                <a:gd name="connsiteY44" fmla="*/ 501 h 471988"/>
                <a:gd name="connsiteX45" fmla="*/ 17145 w 388619"/>
                <a:gd name="connsiteY45" fmla="*/ 7168 h 471988"/>
                <a:gd name="connsiteX46" fmla="*/ 23813 w 388619"/>
                <a:gd name="connsiteY46" fmla="*/ 18598 h 471988"/>
                <a:gd name="connsiteX47" fmla="*/ 100013 w 388619"/>
                <a:gd name="connsiteY47" fmla="*/ 37648 h 471988"/>
                <a:gd name="connsiteX48" fmla="*/ 100013 w 388619"/>
                <a:gd name="connsiteY48" fmla="*/ 87178 h 471988"/>
                <a:gd name="connsiteX49" fmla="*/ 23813 w 388619"/>
                <a:gd name="connsiteY49" fmla="*/ 106228 h 471988"/>
                <a:gd name="connsiteX50" fmla="*/ 17145 w 388619"/>
                <a:gd name="connsiteY50" fmla="*/ 117658 h 471988"/>
                <a:gd name="connsiteX51" fmla="*/ 28575 w 388619"/>
                <a:gd name="connsiteY51" fmla="*/ 124326 h 471988"/>
                <a:gd name="connsiteX52" fmla="*/ 100013 w 388619"/>
                <a:gd name="connsiteY52" fmla="*/ 106228 h 471988"/>
                <a:gd name="connsiteX53" fmla="*/ 100013 w 388619"/>
                <a:gd name="connsiteY53" fmla="*/ 157663 h 471988"/>
                <a:gd name="connsiteX54" fmla="*/ 56197 w 388619"/>
                <a:gd name="connsiteY54" fmla="*/ 293871 h 471988"/>
                <a:gd name="connsiteX55" fmla="*/ 55245 w 388619"/>
                <a:gd name="connsiteY55" fmla="*/ 297681 h 471988"/>
                <a:gd name="connsiteX56" fmla="*/ 3810 w 388619"/>
                <a:gd name="connsiteY56" fmla="*/ 458654 h 471988"/>
                <a:gd name="connsiteX57" fmla="*/ 3810 w 388619"/>
                <a:gd name="connsiteY57" fmla="*/ 458654 h 471988"/>
                <a:gd name="connsiteX58" fmla="*/ 0 w 388619"/>
                <a:gd name="connsiteY58" fmla="*/ 462463 h 471988"/>
                <a:gd name="connsiteX59" fmla="*/ 25718 w 388619"/>
                <a:gd name="connsiteY59" fmla="*/ 443413 h 471988"/>
                <a:gd name="connsiteX60" fmla="*/ 67628 w 388619"/>
                <a:gd name="connsiteY60" fmla="*/ 312921 h 471988"/>
                <a:gd name="connsiteX61" fmla="*/ 173355 w 388619"/>
                <a:gd name="connsiteY61" fmla="*/ 367213 h 471988"/>
                <a:gd name="connsiteX62" fmla="*/ 25718 w 388619"/>
                <a:gd name="connsiteY62" fmla="*/ 443413 h 471988"/>
                <a:gd name="connsiteX63" fmla="*/ 116205 w 388619"/>
                <a:gd name="connsiteY63" fmla="*/ 104323 h 471988"/>
                <a:gd name="connsiteX64" fmla="*/ 270510 w 388619"/>
                <a:gd name="connsiteY64" fmla="*/ 104323 h 471988"/>
                <a:gd name="connsiteX65" fmla="*/ 270510 w 388619"/>
                <a:gd name="connsiteY65" fmla="*/ 150043 h 471988"/>
                <a:gd name="connsiteX66" fmla="*/ 116205 w 388619"/>
                <a:gd name="connsiteY66" fmla="*/ 150043 h 471988"/>
                <a:gd name="connsiteX67" fmla="*/ 116205 w 388619"/>
                <a:gd name="connsiteY67" fmla="*/ 104323 h 471988"/>
                <a:gd name="connsiteX68" fmla="*/ 211455 w 388619"/>
                <a:gd name="connsiteY68" fmla="*/ 214813 h 471988"/>
                <a:gd name="connsiteX69" fmla="*/ 275272 w 388619"/>
                <a:gd name="connsiteY69" fmla="*/ 173856 h 471988"/>
                <a:gd name="connsiteX70" fmla="*/ 308610 w 388619"/>
                <a:gd name="connsiteY70" fmla="*/ 275773 h 471988"/>
                <a:gd name="connsiteX71" fmla="*/ 211455 w 388619"/>
                <a:gd name="connsiteY71" fmla="*/ 214813 h 471988"/>
                <a:gd name="connsiteX72" fmla="*/ 306705 w 388619"/>
                <a:gd name="connsiteY72" fmla="*/ 298633 h 471988"/>
                <a:gd name="connsiteX73" fmla="*/ 194310 w 388619"/>
                <a:gd name="connsiteY73" fmla="*/ 356736 h 471988"/>
                <a:gd name="connsiteX74" fmla="*/ 81915 w 388619"/>
                <a:gd name="connsiteY74" fmla="*/ 298633 h 471988"/>
                <a:gd name="connsiteX75" fmla="*/ 194310 w 388619"/>
                <a:gd name="connsiteY75" fmla="*/ 227196 h 471988"/>
                <a:gd name="connsiteX76" fmla="*/ 306705 w 388619"/>
                <a:gd name="connsiteY76" fmla="*/ 298633 h 471988"/>
                <a:gd name="connsiteX77" fmla="*/ 193357 w 388619"/>
                <a:gd name="connsiteY77" fmla="*/ 204336 h 471988"/>
                <a:gd name="connsiteX78" fmla="*/ 139065 w 388619"/>
                <a:gd name="connsiteY78" fmla="*/ 170046 h 471988"/>
                <a:gd name="connsiteX79" fmla="*/ 247650 w 388619"/>
                <a:gd name="connsiteY79" fmla="*/ 170046 h 471988"/>
                <a:gd name="connsiteX80" fmla="*/ 193357 w 388619"/>
                <a:gd name="connsiteY80" fmla="*/ 204336 h 471988"/>
                <a:gd name="connsiteX81" fmla="*/ 112395 w 388619"/>
                <a:gd name="connsiteY81" fmla="*/ 174808 h 471988"/>
                <a:gd name="connsiteX82" fmla="*/ 176213 w 388619"/>
                <a:gd name="connsiteY82" fmla="*/ 215766 h 471988"/>
                <a:gd name="connsiteX83" fmla="*/ 79057 w 388619"/>
                <a:gd name="connsiteY83" fmla="*/ 277678 h 471988"/>
                <a:gd name="connsiteX84" fmla="*/ 112395 w 388619"/>
                <a:gd name="connsiteY84" fmla="*/ 174808 h 471988"/>
                <a:gd name="connsiteX85" fmla="*/ 320040 w 388619"/>
                <a:gd name="connsiteY85" fmla="*/ 312921 h 471988"/>
                <a:gd name="connsiteX86" fmla="*/ 361950 w 388619"/>
                <a:gd name="connsiteY86" fmla="*/ 443413 h 471988"/>
                <a:gd name="connsiteX87" fmla="*/ 215265 w 388619"/>
                <a:gd name="connsiteY87" fmla="*/ 367213 h 471988"/>
                <a:gd name="connsiteX88" fmla="*/ 320040 w 388619"/>
                <a:gd name="connsiteY88" fmla="*/ 312921 h 471988"/>
                <a:gd name="connsiteX89" fmla="*/ 271463 w 388619"/>
                <a:gd name="connsiteY89" fmla="*/ 39553 h 471988"/>
                <a:gd name="connsiteX90" fmla="*/ 271463 w 388619"/>
                <a:gd name="connsiteY90" fmla="*/ 85273 h 471988"/>
                <a:gd name="connsiteX91" fmla="*/ 117157 w 388619"/>
                <a:gd name="connsiteY91" fmla="*/ 85273 h 471988"/>
                <a:gd name="connsiteX92" fmla="*/ 117157 w 388619"/>
                <a:gd name="connsiteY92" fmla="*/ 39553 h 471988"/>
                <a:gd name="connsiteX93" fmla="*/ 271463 w 388619"/>
                <a:gd name="connsiteY93" fmla="*/ 39553 h 47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619" h="471988">
                  <a:moveTo>
                    <a:pt x="0" y="462463"/>
                  </a:moveTo>
                  <a:cubicBezTo>
                    <a:pt x="0" y="463416"/>
                    <a:pt x="0" y="465321"/>
                    <a:pt x="953" y="466273"/>
                  </a:cubicBezTo>
                  <a:cubicBezTo>
                    <a:pt x="1905" y="467226"/>
                    <a:pt x="1905" y="468179"/>
                    <a:pt x="2857" y="469131"/>
                  </a:cubicBezTo>
                  <a:cubicBezTo>
                    <a:pt x="2857" y="469131"/>
                    <a:pt x="2857" y="469131"/>
                    <a:pt x="3810" y="470083"/>
                  </a:cubicBezTo>
                  <a:cubicBezTo>
                    <a:pt x="4763" y="471036"/>
                    <a:pt x="5715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7620" y="471036"/>
                    <a:pt x="8572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10478" y="471036"/>
                    <a:pt x="11430" y="471036"/>
                    <a:pt x="12382" y="471036"/>
                  </a:cubicBezTo>
                  <a:cubicBezTo>
                    <a:pt x="12382" y="471036"/>
                    <a:pt x="13335" y="471036"/>
                    <a:pt x="13335" y="471036"/>
                  </a:cubicBezTo>
                  <a:cubicBezTo>
                    <a:pt x="13335" y="471036"/>
                    <a:pt x="14288" y="471036"/>
                    <a:pt x="14288" y="471036"/>
                  </a:cubicBezTo>
                  <a:lnTo>
                    <a:pt x="194310" y="378644"/>
                  </a:lnTo>
                  <a:lnTo>
                    <a:pt x="374332" y="471036"/>
                  </a:ln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5285" y="471988"/>
                    <a:pt x="376238" y="471988"/>
                    <a:pt x="377190" y="471988"/>
                  </a:cubicBezTo>
                  <a:cubicBezTo>
                    <a:pt x="377190" y="471988"/>
                    <a:pt x="377190" y="471988"/>
                    <a:pt x="378143" y="471988"/>
                  </a:cubicBezTo>
                  <a:cubicBezTo>
                    <a:pt x="378143" y="471988"/>
                    <a:pt x="378143" y="471988"/>
                    <a:pt x="379095" y="471988"/>
                  </a:cubicBezTo>
                  <a:cubicBezTo>
                    <a:pt x="380047" y="471988"/>
                    <a:pt x="381000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2905" y="471988"/>
                    <a:pt x="383857" y="471036"/>
                    <a:pt x="384810" y="471036"/>
                  </a:cubicBezTo>
                  <a:cubicBezTo>
                    <a:pt x="384810" y="471036"/>
                    <a:pt x="384810" y="471036"/>
                    <a:pt x="385763" y="470083"/>
                  </a:cubicBezTo>
                  <a:cubicBezTo>
                    <a:pt x="386715" y="469131"/>
                    <a:pt x="387668" y="468179"/>
                    <a:pt x="387668" y="467226"/>
                  </a:cubicBezTo>
                  <a:cubicBezTo>
                    <a:pt x="388620" y="466273"/>
                    <a:pt x="388620" y="465321"/>
                    <a:pt x="388620" y="463416"/>
                  </a:cubicBezTo>
                  <a:cubicBezTo>
                    <a:pt x="388620" y="462463"/>
                    <a:pt x="388620" y="460558"/>
                    <a:pt x="388620" y="459606"/>
                  </a:cubicBezTo>
                  <a:lnTo>
                    <a:pt x="388620" y="459606"/>
                  </a:lnTo>
                  <a:lnTo>
                    <a:pt x="337185" y="298633"/>
                  </a:lnTo>
                  <a:cubicBezTo>
                    <a:pt x="337185" y="297681"/>
                    <a:pt x="336232" y="295776"/>
                    <a:pt x="336232" y="294823"/>
                  </a:cubicBezTo>
                  <a:lnTo>
                    <a:pt x="292418" y="158616"/>
                  </a:lnTo>
                  <a:lnTo>
                    <a:pt x="292418" y="107181"/>
                  </a:lnTo>
                  <a:lnTo>
                    <a:pt x="363855" y="125278"/>
                  </a:lnTo>
                  <a:cubicBezTo>
                    <a:pt x="364807" y="125278"/>
                    <a:pt x="365760" y="125278"/>
                    <a:pt x="365760" y="125278"/>
                  </a:cubicBezTo>
                  <a:cubicBezTo>
                    <a:pt x="369570" y="125278"/>
                    <a:pt x="374332" y="122421"/>
                    <a:pt x="375285" y="117658"/>
                  </a:cubicBezTo>
                  <a:cubicBezTo>
                    <a:pt x="376238" y="112896"/>
                    <a:pt x="373380" y="107181"/>
                    <a:pt x="368618" y="106228"/>
                  </a:cubicBezTo>
                  <a:lnTo>
                    <a:pt x="292418" y="87178"/>
                  </a:lnTo>
                  <a:lnTo>
                    <a:pt x="292418" y="37648"/>
                  </a:lnTo>
                  <a:lnTo>
                    <a:pt x="368618" y="18598"/>
                  </a:lnTo>
                  <a:cubicBezTo>
                    <a:pt x="373380" y="17646"/>
                    <a:pt x="377190" y="11931"/>
                    <a:pt x="375285" y="7168"/>
                  </a:cubicBezTo>
                  <a:cubicBezTo>
                    <a:pt x="374332" y="2406"/>
                    <a:pt x="368618" y="-1404"/>
                    <a:pt x="363855" y="501"/>
                  </a:cubicBezTo>
                  <a:lnTo>
                    <a:pt x="281940" y="21456"/>
                  </a:lnTo>
                  <a:lnTo>
                    <a:pt x="110490" y="21456"/>
                  </a:lnTo>
                  <a:lnTo>
                    <a:pt x="28575" y="501"/>
                  </a:lnTo>
                  <a:cubicBezTo>
                    <a:pt x="23813" y="-452"/>
                    <a:pt x="18097" y="2406"/>
                    <a:pt x="17145" y="7168"/>
                  </a:cubicBezTo>
                  <a:cubicBezTo>
                    <a:pt x="16193" y="11931"/>
                    <a:pt x="19050" y="17646"/>
                    <a:pt x="23813" y="18598"/>
                  </a:cubicBezTo>
                  <a:lnTo>
                    <a:pt x="100013" y="37648"/>
                  </a:lnTo>
                  <a:lnTo>
                    <a:pt x="100013" y="87178"/>
                  </a:lnTo>
                  <a:lnTo>
                    <a:pt x="23813" y="106228"/>
                  </a:lnTo>
                  <a:cubicBezTo>
                    <a:pt x="19050" y="107181"/>
                    <a:pt x="15240" y="112896"/>
                    <a:pt x="17145" y="117658"/>
                  </a:cubicBezTo>
                  <a:cubicBezTo>
                    <a:pt x="18097" y="122421"/>
                    <a:pt x="23813" y="126231"/>
                    <a:pt x="28575" y="124326"/>
                  </a:cubicBezTo>
                  <a:lnTo>
                    <a:pt x="100013" y="106228"/>
                  </a:lnTo>
                  <a:lnTo>
                    <a:pt x="100013" y="157663"/>
                  </a:lnTo>
                  <a:lnTo>
                    <a:pt x="56197" y="293871"/>
                  </a:lnTo>
                  <a:cubicBezTo>
                    <a:pt x="55245" y="294823"/>
                    <a:pt x="55245" y="296728"/>
                    <a:pt x="55245" y="297681"/>
                  </a:cubicBezTo>
                  <a:lnTo>
                    <a:pt x="3810" y="458654"/>
                  </a:lnTo>
                  <a:lnTo>
                    <a:pt x="3810" y="458654"/>
                  </a:lnTo>
                  <a:cubicBezTo>
                    <a:pt x="0" y="460558"/>
                    <a:pt x="0" y="461511"/>
                    <a:pt x="0" y="462463"/>
                  </a:cubicBezTo>
                  <a:close/>
                  <a:moveTo>
                    <a:pt x="25718" y="443413"/>
                  </a:moveTo>
                  <a:lnTo>
                    <a:pt x="67628" y="312921"/>
                  </a:lnTo>
                  <a:lnTo>
                    <a:pt x="173355" y="367213"/>
                  </a:lnTo>
                  <a:lnTo>
                    <a:pt x="25718" y="443413"/>
                  </a:lnTo>
                  <a:close/>
                  <a:moveTo>
                    <a:pt x="116205" y="104323"/>
                  </a:moveTo>
                  <a:lnTo>
                    <a:pt x="270510" y="104323"/>
                  </a:lnTo>
                  <a:lnTo>
                    <a:pt x="270510" y="150043"/>
                  </a:lnTo>
                  <a:lnTo>
                    <a:pt x="116205" y="150043"/>
                  </a:lnTo>
                  <a:lnTo>
                    <a:pt x="116205" y="104323"/>
                  </a:lnTo>
                  <a:close/>
                  <a:moveTo>
                    <a:pt x="211455" y="214813"/>
                  </a:moveTo>
                  <a:lnTo>
                    <a:pt x="275272" y="173856"/>
                  </a:lnTo>
                  <a:lnTo>
                    <a:pt x="308610" y="275773"/>
                  </a:lnTo>
                  <a:lnTo>
                    <a:pt x="211455" y="214813"/>
                  </a:lnTo>
                  <a:close/>
                  <a:moveTo>
                    <a:pt x="306705" y="298633"/>
                  </a:moveTo>
                  <a:lnTo>
                    <a:pt x="194310" y="356736"/>
                  </a:lnTo>
                  <a:lnTo>
                    <a:pt x="81915" y="298633"/>
                  </a:lnTo>
                  <a:lnTo>
                    <a:pt x="194310" y="227196"/>
                  </a:lnTo>
                  <a:lnTo>
                    <a:pt x="306705" y="298633"/>
                  </a:lnTo>
                  <a:close/>
                  <a:moveTo>
                    <a:pt x="193357" y="204336"/>
                  </a:moveTo>
                  <a:lnTo>
                    <a:pt x="139065" y="170046"/>
                  </a:lnTo>
                  <a:lnTo>
                    <a:pt x="247650" y="170046"/>
                  </a:lnTo>
                  <a:lnTo>
                    <a:pt x="193357" y="204336"/>
                  </a:lnTo>
                  <a:close/>
                  <a:moveTo>
                    <a:pt x="112395" y="174808"/>
                  </a:moveTo>
                  <a:lnTo>
                    <a:pt x="176213" y="215766"/>
                  </a:lnTo>
                  <a:lnTo>
                    <a:pt x="79057" y="277678"/>
                  </a:lnTo>
                  <a:lnTo>
                    <a:pt x="112395" y="174808"/>
                  </a:lnTo>
                  <a:close/>
                  <a:moveTo>
                    <a:pt x="320040" y="312921"/>
                  </a:moveTo>
                  <a:lnTo>
                    <a:pt x="361950" y="443413"/>
                  </a:lnTo>
                  <a:lnTo>
                    <a:pt x="215265" y="367213"/>
                  </a:lnTo>
                  <a:lnTo>
                    <a:pt x="320040" y="312921"/>
                  </a:lnTo>
                  <a:close/>
                  <a:moveTo>
                    <a:pt x="271463" y="39553"/>
                  </a:moveTo>
                  <a:lnTo>
                    <a:pt x="271463" y="85273"/>
                  </a:lnTo>
                  <a:lnTo>
                    <a:pt x="117157" y="85273"/>
                  </a:lnTo>
                  <a:lnTo>
                    <a:pt x="117157" y="39553"/>
                  </a:lnTo>
                  <a:lnTo>
                    <a:pt x="271463" y="395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9" name="Freeform: Shape 189">
              <a:extLst>
                <a:ext uri="{FF2B5EF4-FFF2-40B4-BE49-F238E27FC236}">
                  <a16:creationId xmlns:a16="http://schemas.microsoft.com/office/drawing/2014/main" id="{6280E100-2B36-E0C5-6F72-F76B7AD5458C}"/>
                </a:ext>
              </a:extLst>
            </p:cNvPr>
            <p:cNvSpPr/>
            <p:nvPr/>
          </p:nvSpPr>
          <p:spPr>
            <a:xfrm>
              <a:off x="6360794" y="968691"/>
              <a:ext cx="553402" cy="19050"/>
            </a:xfrm>
            <a:custGeom>
              <a:avLst/>
              <a:gdLst>
                <a:gd name="connsiteX0" fmla="*/ 9525 w 553402"/>
                <a:gd name="connsiteY0" fmla="*/ 19050 h 19050"/>
                <a:gd name="connsiteX1" fmla="*/ 543878 w 553402"/>
                <a:gd name="connsiteY1" fmla="*/ 19050 h 19050"/>
                <a:gd name="connsiteX2" fmla="*/ 553403 w 553402"/>
                <a:gd name="connsiteY2" fmla="*/ 9525 h 19050"/>
                <a:gd name="connsiteX3" fmla="*/ 543878 w 553402"/>
                <a:gd name="connsiteY3" fmla="*/ 0 h 19050"/>
                <a:gd name="connsiteX4" fmla="*/ 9525 w 553402"/>
                <a:gd name="connsiteY4" fmla="*/ 0 h 19050"/>
                <a:gd name="connsiteX5" fmla="*/ 0 w 553402"/>
                <a:gd name="connsiteY5" fmla="*/ 9525 h 19050"/>
                <a:gd name="connsiteX6" fmla="*/ 9525 w 55340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02" h="19050">
                  <a:moveTo>
                    <a:pt x="9525" y="19050"/>
                  </a:moveTo>
                  <a:lnTo>
                    <a:pt x="543878" y="19050"/>
                  </a:lnTo>
                  <a:cubicBezTo>
                    <a:pt x="549593" y="19050"/>
                    <a:pt x="553403" y="15240"/>
                    <a:pt x="553403" y="9525"/>
                  </a:cubicBezTo>
                  <a:cubicBezTo>
                    <a:pt x="553403" y="3810"/>
                    <a:pt x="549593" y="0"/>
                    <a:pt x="543878" y="0"/>
                  </a:cubicBez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4763" y="19050"/>
                    <a:pt x="95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10" name="Round Same-side Corner of Rectangle 13">
            <a:extLst>
              <a:ext uri="{FF2B5EF4-FFF2-40B4-BE49-F238E27FC236}">
                <a16:creationId xmlns:a16="http://schemas.microsoft.com/office/drawing/2014/main" id="{65FF49F1-C118-17FE-7F94-22D59A8934A5}"/>
              </a:ext>
            </a:extLst>
          </p:cNvPr>
          <p:cNvSpPr/>
          <p:nvPr/>
        </p:nvSpPr>
        <p:spPr>
          <a:xfrm rot="5400000">
            <a:off x="5166585" y="-1177791"/>
            <a:ext cx="782751" cy="1008403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Drum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allocation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BEC17D-05E7-43CF-7D6C-6FB45ECC57D2}"/>
              </a:ext>
            </a:extLst>
          </p:cNvPr>
          <p:cNvSpPr/>
          <p:nvPr/>
        </p:nvSpPr>
        <p:spPr>
          <a:xfrm>
            <a:off x="515941" y="3477131"/>
            <a:ext cx="68398" cy="7800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F1826D7-5BB3-E1AC-926D-4F043BA20AD3}"/>
              </a:ext>
            </a:extLst>
          </p:cNvPr>
          <p:cNvGrpSpPr/>
          <p:nvPr/>
        </p:nvGrpSpPr>
        <p:grpSpPr>
          <a:xfrm>
            <a:off x="770351" y="3688840"/>
            <a:ext cx="383376" cy="356669"/>
            <a:chOff x="6360794" y="472891"/>
            <a:chExt cx="553402" cy="514850"/>
          </a:xfrm>
          <a:solidFill>
            <a:schemeClr val="bg1"/>
          </a:solidFill>
        </p:grpSpPr>
        <p:sp>
          <p:nvSpPr>
            <p:cNvPr id="13" name="Freeform: Shape 188">
              <a:extLst>
                <a:ext uri="{FF2B5EF4-FFF2-40B4-BE49-F238E27FC236}">
                  <a16:creationId xmlns:a16="http://schemas.microsoft.com/office/drawing/2014/main" id="{6B4ECAB2-E505-4DB6-7CA2-6143B9E5BD10}"/>
                </a:ext>
              </a:extLst>
            </p:cNvPr>
            <p:cNvSpPr/>
            <p:nvPr/>
          </p:nvSpPr>
          <p:spPr>
            <a:xfrm>
              <a:off x="6443662" y="472891"/>
              <a:ext cx="388619" cy="471988"/>
            </a:xfrm>
            <a:custGeom>
              <a:avLst/>
              <a:gdLst>
                <a:gd name="connsiteX0" fmla="*/ 0 w 388619"/>
                <a:gd name="connsiteY0" fmla="*/ 462463 h 471988"/>
                <a:gd name="connsiteX1" fmla="*/ 953 w 388619"/>
                <a:gd name="connsiteY1" fmla="*/ 466273 h 471988"/>
                <a:gd name="connsiteX2" fmla="*/ 2857 w 388619"/>
                <a:gd name="connsiteY2" fmla="*/ 469131 h 471988"/>
                <a:gd name="connsiteX3" fmla="*/ 3810 w 388619"/>
                <a:gd name="connsiteY3" fmla="*/ 470083 h 471988"/>
                <a:gd name="connsiteX4" fmla="*/ 6668 w 388619"/>
                <a:gd name="connsiteY4" fmla="*/ 471036 h 471988"/>
                <a:gd name="connsiteX5" fmla="*/ 6668 w 388619"/>
                <a:gd name="connsiteY5" fmla="*/ 471036 h 471988"/>
                <a:gd name="connsiteX6" fmla="*/ 6668 w 388619"/>
                <a:gd name="connsiteY6" fmla="*/ 471036 h 471988"/>
                <a:gd name="connsiteX7" fmla="*/ 9525 w 388619"/>
                <a:gd name="connsiteY7" fmla="*/ 471036 h 471988"/>
                <a:gd name="connsiteX8" fmla="*/ 9525 w 388619"/>
                <a:gd name="connsiteY8" fmla="*/ 471036 h 471988"/>
                <a:gd name="connsiteX9" fmla="*/ 9525 w 388619"/>
                <a:gd name="connsiteY9" fmla="*/ 471036 h 471988"/>
                <a:gd name="connsiteX10" fmla="*/ 12382 w 388619"/>
                <a:gd name="connsiteY10" fmla="*/ 471036 h 471988"/>
                <a:gd name="connsiteX11" fmla="*/ 13335 w 388619"/>
                <a:gd name="connsiteY11" fmla="*/ 471036 h 471988"/>
                <a:gd name="connsiteX12" fmla="*/ 14288 w 388619"/>
                <a:gd name="connsiteY12" fmla="*/ 471036 h 471988"/>
                <a:gd name="connsiteX13" fmla="*/ 194310 w 388619"/>
                <a:gd name="connsiteY13" fmla="*/ 378644 h 471988"/>
                <a:gd name="connsiteX14" fmla="*/ 374332 w 388619"/>
                <a:gd name="connsiteY14" fmla="*/ 471036 h 471988"/>
                <a:gd name="connsiteX15" fmla="*/ 374332 w 388619"/>
                <a:gd name="connsiteY15" fmla="*/ 471036 h 471988"/>
                <a:gd name="connsiteX16" fmla="*/ 374332 w 388619"/>
                <a:gd name="connsiteY16" fmla="*/ 471036 h 471988"/>
                <a:gd name="connsiteX17" fmla="*/ 377190 w 388619"/>
                <a:gd name="connsiteY17" fmla="*/ 471988 h 471988"/>
                <a:gd name="connsiteX18" fmla="*/ 378143 w 388619"/>
                <a:gd name="connsiteY18" fmla="*/ 471988 h 471988"/>
                <a:gd name="connsiteX19" fmla="*/ 379095 w 388619"/>
                <a:gd name="connsiteY19" fmla="*/ 471988 h 471988"/>
                <a:gd name="connsiteX20" fmla="*/ 381953 w 388619"/>
                <a:gd name="connsiteY20" fmla="*/ 471988 h 471988"/>
                <a:gd name="connsiteX21" fmla="*/ 381953 w 388619"/>
                <a:gd name="connsiteY21" fmla="*/ 471988 h 471988"/>
                <a:gd name="connsiteX22" fmla="*/ 381953 w 388619"/>
                <a:gd name="connsiteY22" fmla="*/ 471988 h 471988"/>
                <a:gd name="connsiteX23" fmla="*/ 384810 w 388619"/>
                <a:gd name="connsiteY23" fmla="*/ 471036 h 471988"/>
                <a:gd name="connsiteX24" fmla="*/ 385763 w 388619"/>
                <a:gd name="connsiteY24" fmla="*/ 470083 h 471988"/>
                <a:gd name="connsiteX25" fmla="*/ 387668 w 388619"/>
                <a:gd name="connsiteY25" fmla="*/ 467226 h 471988"/>
                <a:gd name="connsiteX26" fmla="*/ 388620 w 388619"/>
                <a:gd name="connsiteY26" fmla="*/ 463416 h 471988"/>
                <a:gd name="connsiteX27" fmla="*/ 388620 w 388619"/>
                <a:gd name="connsiteY27" fmla="*/ 459606 h 471988"/>
                <a:gd name="connsiteX28" fmla="*/ 388620 w 388619"/>
                <a:gd name="connsiteY28" fmla="*/ 459606 h 471988"/>
                <a:gd name="connsiteX29" fmla="*/ 337185 w 388619"/>
                <a:gd name="connsiteY29" fmla="*/ 298633 h 471988"/>
                <a:gd name="connsiteX30" fmla="*/ 336232 w 388619"/>
                <a:gd name="connsiteY30" fmla="*/ 294823 h 471988"/>
                <a:gd name="connsiteX31" fmla="*/ 292418 w 388619"/>
                <a:gd name="connsiteY31" fmla="*/ 158616 h 471988"/>
                <a:gd name="connsiteX32" fmla="*/ 292418 w 388619"/>
                <a:gd name="connsiteY32" fmla="*/ 107181 h 471988"/>
                <a:gd name="connsiteX33" fmla="*/ 363855 w 388619"/>
                <a:gd name="connsiteY33" fmla="*/ 125278 h 471988"/>
                <a:gd name="connsiteX34" fmla="*/ 365760 w 388619"/>
                <a:gd name="connsiteY34" fmla="*/ 125278 h 471988"/>
                <a:gd name="connsiteX35" fmla="*/ 375285 w 388619"/>
                <a:gd name="connsiteY35" fmla="*/ 117658 h 471988"/>
                <a:gd name="connsiteX36" fmla="*/ 368618 w 388619"/>
                <a:gd name="connsiteY36" fmla="*/ 106228 h 471988"/>
                <a:gd name="connsiteX37" fmla="*/ 292418 w 388619"/>
                <a:gd name="connsiteY37" fmla="*/ 87178 h 471988"/>
                <a:gd name="connsiteX38" fmla="*/ 292418 w 388619"/>
                <a:gd name="connsiteY38" fmla="*/ 37648 h 471988"/>
                <a:gd name="connsiteX39" fmla="*/ 368618 w 388619"/>
                <a:gd name="connsiteY39" fmla="*/ 18598 h 471988"/>
                <a:gd name="connsiteX40" fmla="*/ 375285 w 388619"/>
                <a:gd name="connsiteY40" fmla="*/ 7168 h 471988"/>
                <a:gd name="connsiteX41" fmla="*/ 363855 w 388619"/>
                <a:gd name="connsiteY41" fmla="*/ 501 h 471988"/>
                <a:gd name="connsiteX42" fmla="*/ 281940 w 388619"/>
                <a:gd name="connsiteY42" fmla="*/ 21456 h 471988"/>
                <a:gd name="connsiteX43" fmla="*/ 110490 w 388619"/>
                <a:gd name="connsiteY43" fmla="*/ 21456 h 471988"/>
                <a:gd name="connsiteX44" fmla="*/ 28575 w 388619"/>
                <a:gd name="connsiteY44" fmla="*/ 501 h 471988"/>
                <a:gd name="connsiteX45" fmla="*/ 17145 w 388619"/>
                <a:gd name="connsiteY45" fmla="*/ 7168 h 471988"/>
                <a:gd name="connsiteX46" fmla="*/ 23813 w 388619"/>
                <a:gd name="connsiteY46" fmla="*/ 18598 h 471988"/>
                <a:gd name="connsiteX47" fmla="*/ 100013 w 388619"/>
                <a:gd name="connsiteY47" fmla="*/ 37648 h 471988"/>
                <a:gd name="connsiteX48" fmla="*/ 100013 w 388619"/>
                <a:gd name="connsiteY48" fmla="*/ 87178 h 471988"/>
                <a:gd name="connsiteX49" fmla="*/ 23813 w 388619"/>
                <a:gd name="connsiteY49" fmla="*/ 106228 h 471988"/>
                <a:gd name="connsiteX50" fmla="*/ 17145 w 388619"/>
                <a:gd name="connsiteY50" fmla="*/ 117658 h 471988"/>
                <a:gd name="connsiteX51" fmla="*/ 28575 w 388619"/>
                <a:gd name="connsiteY51" fmla="*/ 124326 h 471988"/>
                <a:gd name="connsiteX52" fmla="*/ 100013 w 388619"/>
                <a:gd name="connsiteY52" fmla="*/ 106228 h 471988"/>
                <a:gd name="connsiteX53" fmla="*/ 100013 w 388619"/>
                <a:gd name="connsiteY53" fmla="*/ 157663 h 471988"/>
                <a:gd name="connsiteX54" fmla="*/ 56197 w 388619"/>
                <a:gd name="connsiteY54" fmla="*/ 293871 h 471988"/>
                <a:gd name="connsiteX55" fmla="*/ 55245 w 388619"/>
                <a:gd name="connsiteY55" fmla="*/ 297681 h 471988"/>
                <a:gd name="connsiteX56" fmla="*/ 3810 w 388619"/>
                <a:gd name="connsiteY56" fmla="*/ 458654 h 471988"/>
                <a:gd name="connsiteX57" fmla="*/ 3810 w 388619"/>
                <a:gd name="connsiteY57" fmla="*/ 458654 h 471988"/>
                <a:gd name="connsiteX58" fmla="*/ 0 w 388619"/>
                <a:gd name="connsiteY58" fmla="*/ 462463 h 471988"/>
                <a:gd name="connsiteX59" fmla="*/ 25718 w 388619"/>
                <a:gd name="connsiteY59" fmla="*/ 443413 h 471988"/>
                <a:gd name="connsiteX60" fmla="*/ 67628 w 388619"/>
                <a:gd name="connsiteY60" fmla="*/ 312921 h 471988"/>
                <a:gd name="connsiteX61" fmla="*/ 173355 w 388619"/>
                <a:gd name="connsiteY61" fmla="*/ 367213 h 471988"/>
                <a:gd name="connsiteX62" fmla="*/ 25718 w 388619"/>
                <a:gd name="connsiteY62" fmla="*/ 443413 h 471988"/>
                <a:gd name="connsiteX63" fmla="*/ 116205 w 388619"/>
                <a:gd name="connsiteY63" fmla="*/ 104323 h 471988"/>
                <a:gd name="connsiteX64" fmla="*/ 270510 w 388619"/>
                <a:gd name="connsiteY64" fmla="*/ 104323 h 471988"/>
                <a:gd name="connsiteX65" fmla="*/ 270510 w 388619"/>
                <a:gd name="connsiteY65" fmla="*/ 150043 h 471988"/>
                <a:gd name="connsiteX66" fmla="*/ 116205 w 388619"/>
                <a:gd name="connsiteY66" fmla="*/ 150043 h 471988"/>
                <a:gd name="connsiteX67" fmla="*/ 116205 w 388619"/>
                <a:gd name="connsiteY67" fmla="*/ 104323 h 471988"/>
                <a:gd name="connsiteX68" fmla="*/ 211455 w 388619"/>
                <a:gd name="connsiteY68" fmla="*/ 214813 h 471988"/>
                <a:gd name="connsiteX69" fmla="*/ 275272 w 388619"/>
                <a:gd name="connsiteY69" fmla="*/ 173856 h 471988"/>
                <a:gd name="connsiteX70" fmla="*/ 308610 w 388619"/>
                <a:gd name="connsiteY70" fmla="*/ 275773 h 471988"/>
                <a:gd name="connsiteX71" fmla="*/ 211455 w 388619"/>
                <a:gd name="connsiteY71" fmla="*/ 214813 h 471988"/>
                <a:gd name="connsiteX72" fmla="*/ 306705 w 388619"/>
                <a:gd name="connsiteY72" fmla="*/ 298633 h 471988"/>
                <a:gd name="connsiteX73" fmla="*/ 194310 w 388619"/>
                <a:gd name="connsiteY73" fmla="*/ 356736 h 471988"/>
                <a:gd name="connsiteX74" fmla="*/ 81915 w 388619"/>
                <a:gd name="connsiteY74" fmla="*/ 298633 h 471988"/>
                <a:gd name="connsiteX75" fmla="*/ 194310 w 388619"/>
                <a:gd name="connsiteY75" fmla="*/ 227196 h 471988"/>
                <a:gd name="connsiteX76" fmla="*/ 306705 w 388619"/>
                <a:gd name="connsiteY76" fmla="*/ 298633 h 471988"/>
                <a:gd name="connsiteX77" fmla="*/ 193357 w 388619"/>
                <a:gd name="connsiteY77" fmla="*/ 204336 h 471988"/>
                <a:gd name="connsiteX78" fmla="*/ 139065 w 388619"/>
                <a:gd name="connsiteY78" fmla="*/ 170046 h 471988"/>
                <a:gd name="connsiteX79" fmla="*/ 247650 w 388619"/>
                <a:gd name="connsiteY79" fmla="*/ 170046 h 471988"/>
                <a:gd name="connsiteX80" fmla="*/ 193357 w 388619"/>
                <a:gd name="connsiteY80" fmla="*/ 204336 h 471988"/>
                <a:gd name="connsiteX81" fmla="*/ 112395 w 388619"/>
                <a:gd name="connsiteY81" fmla="*/ 174808 h 471988"/>
                <a:gd name="connsiteX82" fmla="*/ 176213 w 388619"/>
                <a:gd name="connsiteY82" fmla="*/ 215766 h 471988"/>
                <a:gd name="connsiteX83" fmla="*/ 79057 w 388619"/>
                <a:gd name="connsiteY83" fmla="*/ 277678 h 471988"/>
                <a:gd name="connsiteX84" fmla="*/ 112395 w 388619"/>
                <a:gd name="connsiteY84" fmla="*/ 174808 h 471988"/>
                <a:gd name="connsiteX85" fmla="*/ 320040 w 388619"/>
                <a:gd name="connsiteY85" fmla="*/ 312921 h 471988"/>
                <a:gd name="connsiteX86" fmla="*/ 361950 w 388619"/>
                <a:gd name="connsiteY86" fmla="*/ 443413 h 471988"/>
                <a:gd name="connsiteX87" fmla="*/ 215265 w 388619"/>
                <a:gd name="connsiteY87" fmla="*/ 367213 h 471988"/>
                <a:gd name="connsiteX88" fmla="*/ 320040 w 388619"/>
                <a:gd name="connsiteY88" fmla="*/ 312921 h 471988"/>
                <a:gd name="connsiteX89" fmla="*/ 271463 w 388619"/>
                <a:gd name="connsiteY89" fmla="*/ 39553 h 471988"/>
                <a:gd name="connsiteX90" fmla="*/ 271463 w 388619"/>
                <a:gd name="connsiteY90" fmla="*/ 85273 h 471988"/>
                <a:gd name="connsiteX91" fmla="*/ 117157 w 388619"/>
                <a:gd name="connsiteY91" fmla="*/ 85273 h 471988"/>
                <a:gd name="connsiteX92" fmla="*/ 117157 w 388619"/>
                <a:gd name="connsiteY92" fmla="*/ 39553 h 471988"/>
                <a:gd name="connsiteX93" fmla="*/ 271463 w 388619"/>
                <a:gd name="connsiteY93" fmla="*/ 39553 h 47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619" h="471988">
                  <a:moveTo>
                    <a:pt x="0" y="462463"/>
                  </a:moveTo>
                  <a:cubicBezTo>
                    <a:pt x="0" y="463416"/>
                    <a:pt x="0" y="465321"/>
                    <a:pt x="953" y="466273"/>
                  </a:cubicBezTo>
                  <a:cubicBezTo>
                    <a:pt x="1905" y="467226"/>
                    <a:pt x="1905" y="468179"/>
                    <a:pt x="2857" y="469131"/>
                  </a:cubicBezTo>
                  <a:cubicBezTo>
                    <a:pt x="2857" y="469131"/>
                    <a:pt x="2857" y="469131"/>
                    <a:pt x="3810" y="470083"/>
                  </a:cubicBezTo>
                  <a:cubicBezTo>
                    <a:pt x="4763" y="471036"/>
                    <a:pt x="5715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7620" y="471036"/>
                    <a:pt x="8572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10478" y="471036"/>
                    <a:pt x="11430" y="471036"/>
                    <a:pt x="12382" y="471036"/>
                  </a:cubicBezTo>
                  <a:cubicBezTo>
                    <a:pt x="12382" y="471036"/>
                    <a:pt x="13335" y="471036"/>
                    <a:pt x="13335" y="471036"/>
                  </a:cubicBezTo>
                  <a:cubicBezTo>
                    <a:pt x="13335" y="471036"/>
                    <a:pt x="14288" y="471036"/>
                    <a:pt x="14288" y="471036"/>
                  </a:cubicBezTo>
                  <a:lnTo>
                    <a:pt x="194310" y="378644"/>
                  </a:lnTo>
                  <a:lnTo>
                    <a:pt x="374332" y="471036"/>
                  </a:ln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5285" y="471988"/>
                    <a:pt x="376238" y="471988"/>
                    <a:pt x="377190" y="471988"/>
                  </a:cubicBezTo>
                  <a:cubicBezTo>
                    <a:pt x="377190" y="471988"/>
                    <a:pt x="377190" y="471988"/>
                    <a:pt x="378143" y="471988"/>
                  </a:cubicBezTo>
                  <a:cubicBezTo>
                    <a:pt x="378143" y="471988"/>
                    <a:pt x="378143" y="471988"/>
                    <a:pt x="379095" y="471988"/>
                  </a:cubicBezTo>
                  <a:cubicBezTo>
                    <a:pt x="380047" y="471988"/>
                    <a:pt x="381000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2905" y="471988"/>
                    <a:pt x="383857" y="471036"/>
                    <a:pt x="384810" y="471036"/>
                  </a:cubicBezTo>
                  <a:cubicBezTo>
                    <a:pt x="384810" y="471036"/>
                    <a:pt x="384810" y="471036"/>
                    <a:pt x="385763" y="470083"/>
                  </a:cubicBezTo>
                  <a:cubicBezTo>
                    <a:pt x="386715" y="469131"/>
                    <a:pt x="387668" y="468179"/>
                    <a:pt x="387668" y="467226"/>
                  </a:cubicBezTo>
                  <a:cubicBezTo>
                    <a:pt x="388620" y="466273"/>
                    <a:pt x="388620" y="465321"/>
                    <a:pt x="388620" y="463416"/>
                  </a:cubicBezTo>
                  <a:cubicBezTo>
                    <a:pt x="388620" y="462463"/>
                    <a:pt x="388620" y="460558"/>
                    <a:pt x="388620" y="459606"/>
                  </a:cubicBezTo>
                  <a:lnTo>
                    <a:pt x="388620" y="459606"/>
                  </a:lnTo>
                  <a:lnTo>
                    <a:pt x="337185" y="298633"/>
                  </a:lnTo>
                  <a:cubicBezTo>
                    <a:pt x="337185" y="297681"/>
                    <a:pt x="336232" y="295776"/>
                    <a:pt x="336232" y="294823"/>
                  </a:cubicBezTo>
                  <a:lnTo>
                    <a:pt x="292418" y="158616"/>
                  </a:lnTo>
                  <a:lnTo>
                    <a:pt x="292418" y="107181"/>
                  </a:lnTo>
                  <a:lnTo>
                    <a:pt x="363855" y="125278"/>
                  </a:lnTo>
                  <a:cubicBezTo>
                    <a:pt x="364807" y="125278"/>
                    <a:pt x="365760" y="125278"/>
                    <a:pt x="365760" y="125278"/>
                  </a:cubicBezTo>
                  <a:cubicBezTo>
                    <a:pt x="369570" y="125278"/>
                    <a:pt x="374332" y="122421"/>
                    <a:pt x="375285" y="117658"/>
                  </a:cubicBezTo>
                  <a:cubicBezTo>
                    <a:pt x="376238" y="112896"/>
                    <a:pt x="373380" y="107181"/>
                    <a:pt x="368618" y="106228"/>
                  </a:cubicBezTo>
                  <a:lnTo>
                    <a:pt x="292418" y="87178"/>
                  </a:lnTo>
                  <a:lnTo>
                    <a:pt x="292418" y="37648"/>
                  </a:lnTo>
                  <a:lnTo>
                    <a:pt x="368618" y="18598"/>
                  </a:lnTo>
                  <a:cubicBezTo>
                    <a:pt x="373380" y="17646"/>
                    <a:pt x="377190" y="11931"/>
                    <a:pt x="375285" y="7168"/>
                  </a:cubicBezTo>
                  <a:cubicBezTo>
                    <a:pt x="374332" y="2406"/>
                    <a:pt x="368618" y="-1404"/>
                    <a:pt x="363855" y="501"/>
                  </a:cubicBezTo>
                  <a:lnTo>
                    <a:pt x="281940" y="21456"/>
                  </a:lnTo>
                  <a:lnTo>
                    <a:pt x="110490" y="21456"/>
                  </a:lnTo>
                  <a:lnTo>
                    <a:pt x="28575" y="501"/>
                  </a:lnTo>
                  <a:cubicBezTo>
                    <a:pt x="23813" y="-452"/>
                    <a:pt x="18097" y="2406"/>
                    <a:pt x="17145" y="7168"/>
                  </a:cubicBezTo>
                  <a:cubicBezTo>
                    <a:pt x="16193" y="11931"/>
                    <a:pt x="19050" y="17646"/>
                    <a:pt x="23813" y="18598"/>
                  </a:cubicBezTo>
                  <a:lnTo>
                    <a:pt x="100013" y="37648"/>
                  </a:lnTo>
                  <a:lnTo>
                    <a:pt x="100013" y="87178"/>
                  </a:lnTo>
                  <a:lnTo>
                    <a:pt x="23813" y="106228"/>
                  </a:lnTo>
                  <a:cubicBezTo>
                    <a:pt x="19050" y="107181"/>
                    <a:pt x="15240" y="112896"/>
                    <a:pt x="17145" y="117658"/>
                  </a:cubicBezTo>
                  <a:cubicBezTo>
                    <a:pt x="18097" y="122421"/>
                    <a:pt x="23813" y="126231"/>
                    <a:pt x="28575" y="124326"/>
                  </a:cubicBezTo>
                  <a:lnTo>
                    <a:pt x="100013" y="106228"/>
                  </a:lnTo>
                  <a:lnTo>
                    <a:pt x="100013" y="157663"/>
                  </a:lnTo>
                  <a:lnTo>
                    <a:pt x="56197" y="293871"/>
                  </a:lnTo>
                  <a:cubicBezTo>
                    <a:pt x="55245" y="294823"/>
                    <a:pt x="55245" y="296728"/>
                    <a:pt x="55245" y="297681"/>
                  </a:cubicBezTo>
                  <a:lnTo>
                    <a:pt x="3810" y="458654"/>
                  </a:lnTo>
                  <a:lnTo>
                    <a:pt x="3810" y="458654"/>
                  </a:lnTo>
                  <a:cubicBezTo>
                    <a:pt x="0" y="460558"/>
                    <a:pt x="0" y="461511"/>
                    <a:pt x="0" y="462463"/>
                  </a:cubicBezTo>
                  <a:close/>
                  <a:moveTo>
                    <a:pt x="25718" y="443413"/>
                  </a:moveTo>
                  <a:lnTo>
                    <a:pt x="67628" y="312921"/>
                  </a:lnTo>
                  <a:lnTo>
                    <a:pt x="173355" y="367213"/>
                  </a:lnTo>
                  <a:lnTo>
                    <a:pt x="25718" y="443413"/>
                  </a:lnTo>
                  <a:close/>
                  <a:moveTo>
                    <a:pt x="116205" y="104323"/>
                  </a:moveTo>
                  <a:lnTo>
                    <a:pt x="270510" y="104323"/>
                  </a:lnTo>
                  <a:lnTo>
                    <a:pt x="270510" y="150043"/>
                  </a:lnTo>
                  <a:lnTo>
                    <a:pt x="116205" y="150043"/>
                  </a:lnTo>
                  <a:lnTo>
                    <a:pt x="116205" y="104323"/>
                  </a:lnTo>
                  <a:close/>
                  <a:moveTo>
                    <a:pt x="211455" y="214813"/>
                  </a:moveTo>
                  <a:lnTo>
                    <a:pt x="275272" y="173856"/>
                  </a:lnTo>
                  <a:lnTo>
                    <a:pt x="308610" y="275773"/>
                  </a:lnTo>
                  <a:lnTo>
                    <a:pt x="211455" y="214813"/>
                  </a:lnTo>
                  <a:close/>
                  <a:moveTo>
                    <a:pt x="306705" y="298633"/>
                  </a:moveTo>
                  <a:lnTo>
                    <a:pt x="194310" y="356736"/>
                  </a:lnTo>
                  <a:lnTo>
                    <a:pt x="81915" y="298633"/>
                  </a:lnTo>
                  <a:lnTo>
                    <a:pt x="194310" y="227196"/>
                  </a:lnTo>
                  <a:lnTo>
                    <a:pt x="306705" y="298633"/>
                  </a:lnTo>
                  <a:close/>
                  <a:moveTo>
                    <a:pt x="193357" y="204336"/>
                  </a:moveTo>
                  <a:lnTo>
                    <a:pt x="139065" y="170046"/>
                  </a:lnTo>
                  <a:lnTo>
                    <a:pt x="247650" y="170046"/>
                  </a:lnTo>
                  <a:lnTo>
                    <a:pt x="193357" y="204336"/>
                  </a:lnTo>
                  <a:close/>
                  <a:moveTo>
                    <a:pt x="112395" y="174808"/>
                  </a:moveTo>
                  <a:lnTo>
                    <a:pt x="176213" y="215766"/>
                  </a:lnTo>
                  <a:lnTo>
                    <a:pt x="79057" y="277678"/>
                  </a:lnTo>
                  <a:lnTo>
                    <a:pt x="112395" y="174808"/>
                  </a:lnTo>
                  <a:close/>
                  <a:moveTo>
                    <a:pt x="320040" y="312921"/>
                  </a:moveTo>
                  <a:lnTo>
                    <a:pt x="361950" y="443413"/>
                  </a:lnTo>
                  <a:lnTo>
                    <a:pt x="215265" y="367213"/>
                  </a:lnTo>
                  <a:lnTo>
                    <a:pt x="320040" y="312921"/>
                  </a:lnTo>
                  <a:close/>
                  <a:moveTo>
                    <a:pt x="271463" y="39553"/>
                  </a:moveTo>
                  <a:lnTo>
                    <a:pt x="271463" y="85273"/>
                  </a:lnTo>
                  <a:lnTo>
                    <a:pt x="117157" y="85273"/>
                  </a:lnTo>
                  <a:lnTo>
                    <a:pt x="117157" y="39553"/>
                  </a:lnTo>
                  <a:lnTo>
                    <a:pt x="271463" y="395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4" name="Freeform: Shape 189">
              <a:extLst>
                <a:ext uri="{FF2B5EF4-FFF2-40B4-BE49-F238E27FC236}">
                  <a16:creationId xmlns:a16="http://schemas.microsoft.com/office/drawing/2014/main" id="{AC1DC598-7246-CE16-5E1C-78DF0CD68654}"/>
                </a:ext>
              </a:extLst>
            </p:cNvPr>
            <p:cNvSpPr/>
            <p:nvPr/>
          </p:nvSpPr>
          <p:spPr>
            <a:xfrm>
              <a:off x="6360794" y="968691"/>
              <a:ext cx="553402" cy="19050"/>
            </a:xfrm>
            <a:custGeom>
              <a:avLst/>
              <a:gdLst>
                <a:gd name="connsiteX0" fmla="*/ 9525 w 553402"/>
                <a:gd name="connsiteY0" fmla="*/ 19050 h 19050"/>
                <a:gd name="connsiteX1" fmla="*/ 543878 w 553402"/>
                <a:gd name="connsiteY1" fmla="*/ 19050 h 19050"/>
                <a:gd name="connsiteX2" fmla="*/ 553403 w 553402"/>
                <a:gd name="connsiteY2" fmla="*/ 9525 h 19050"/>
                <a:gd name="connsiteX3" fmla="*/ 543878 w 553402"/>
                <a:gd name="connsiteY3" fmla="*/ 0 h 19050"/>
                <a:gd name="connsiteX4" fmla="*/ 9525 w 553402"/>
                <a:gd name="connsiteY4" fmla="*/ 0 h 19050"/>
                <a:gd name="connsiteX5" fmla="*/ 0 w 553402"/>
                <a:gd name="connsiteY5" fmla="*/ 9525 h 19050"/>
                <a:gd name="connsiteX6" fmla="*/ 9525 w 55340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02" h="19050">
                  <a:moveTo>
                    <a:pt x="9525" y="19050"/>
                  </a:moveTo>
                  <a:lnTo>
                    <a:pt x="543878" y="19050"/>
                  </a:lnTo>
                  <a:cubicBezTo>
                    <a:pt x="549593" y="19050"/>
                    <a:pt x="553403" y="15240"/>
                    <a:pt x="553403" y="9525"/>
                  </a:cubicBezTo>
                  <a:cubicBezTo>
                    <a:pt x="553403" y="3810"/>
                    <a:pt x="549593" y="0"/>
                    <a:pt x="543878" y="0"/>
                  </a:cubicBez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4763" y="19050"/>
                    <a:pt x="95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15" name="Round Same-side Corner of Rectangle 13">
            <a:extLst>
              <a:ext uri="{FF2B5EF4-FFF2-40B4-BE49-F238E27FC236}">
                <a16:creationId xmlns:a16="http://schemas.microsoft.com/office/drawing/2014/main" id="{87C7D226-654B-C93D-4831-15098BB6C2DA}"/>
              </a:ext>
            </a:extLst>
          </p:cNvPr>
          <p:cNvSpPr/>
          <p:nvPr/>
        </p:nvSpPr>
        <p:spPr>
          <a:xfrm rot="5400000">
            <a:off x="5166585" y="-280161"/>
            <a:ext cx="782751" cy="1008403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Uncovering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of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hidden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</a:rPr>
              <a:t>defects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DCFCE6A-0C41-840C-BEF3-32FB29CA5D3A}"/>
              </a:ext>
            </a:extLst>
          </p:cNvPr>
          <p:cNvSpPr/>
          <p:nvPr/>
        </p:nvSpPr>
        <p:spPr>
          <a:xfrm>
            <a:off x="515941" y="4374761"/>
            <a:ext cx="68398" cy="7800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38A72A11-3BFC-75B3-9EF8-513E731AE110}"/>
              </a:ext>
            </a:extLst>
          </p:cNvPr>
          <p:cNvGrpSpPr/>
          <p:nvPr/>
        </p:nvGrpSpPr>
        <p:grpSpPr>
          <a:xfrm>
            <a:off x="770351" y="4586470"/>
            <a:ext cx="383376" cy="356669"/>
            <a:chOff x="6360794" y="472891"/>
            <a:chExt cx="553402" cy="514850"/>
          </a:xfrm>
          <a:solidFill>
            <a:schemeClr val="bg1"/>
          </a:solidFill>
        </p:grpSpPr>
        <p:sp>
          <p:nvSpPr>
            <p:cNvPr id="18" name="Freeform: Shape 188">
              <a:extLst>
                <a:ext uri="{FF2B5EF4-FFF2-40B4-BE49-F238E27FC236}">
                  <a16:creationId xmlns:a16="http://schemas.microsoft.com/office/drawing/2014/main" id="{C07BA883-8E3E-6E08-2F58-6FFA06EB147D}"/>
                </a:ext>
              </a:extLst>
            </p:cNvPr>
            <p:cNvSpPr/>
            <p:nvPr/>
          </p:nvSpPr>
          <p:spPr>
            <a:xfrm>
              <a:off x="6443662" y="472891"/>
              <a:ext cx="388619" cy="471988"/>
            </a:xfrm>
            <a:custGeom>
              <a:avLst/>
              <a:gdLst>
                <a:gd name="connsiteX0" fmla="*/ 0 w 388619"/>
                <a:gd name="connsiteY0" fmla="*/ 462463 h 471988"/>
                <a:gd name="connsiteX1" fmla="*/ 953 w 388619"/>
                <a:gd name="connsiteY1" fmla="*/ 466273 h 471988"/>
                <a:gd name="connsiteX2" fmla="*/ 2857 w 388619"/>
                <a:gd name="connsiteY2" fmla="*/ 469131 h 471988"/>
                <a:gd name="connsiteX3" fmla="*/ 3810 w 388619"/>
                <a:gd name="connsiteY3" fmla="*/ 470083 h 471988"/>
                <a:gd name="connsiteX4" fmla="*/ 6668 w 388619"/>
                <a:gd name="connsiteY4" fmla="*/ 471036 h 471988"/>
                <a:gd name="connsiteX5" fmla="*/ 6668 w 388619"/>
                <a:gd name="connsiteY5" fmla="*/ 471036 h 471988"/>
                <a:gd name="connsiteX6" fmla="*/ 6668 w 388619"/>
                <a:gd name="connsiteY6" fmla="*/ 471036 h 471988"/>
                <a:gd name="connsiteX7" fmla="*/ 9525 w 388619"/>
                <a:gd name="connsiteY7" fmla="*/ 471036 h 471988"/>
                <a:gd name="connsiteX8" fmla="*/ 9525 w 388619"/>
                <a:gd name="connsiteY8" fmla="*/ 471036 h 471988"/>
                <a:gd name="connsiteX9" fmla="*/ 9525 w 388619"/>
                <a:gd name="connsiteY9" fmla="*/ 471036 h 471988"/>
                <a:gd name="connsiteX10" fmla="*/ 12382 w 388619"/>
                <a:gd name="connsiteY10" fmla="*/ 471036 h 471988"/>
                <a:gd name="connsiteX11" fmla="*/ 13335 w 388619"/>
                <a:gd name="connsiteY11" fmla="*/ 471036 h 471988"/>
                <a:gd name="connsiteX12" fmla="*/ 14288 w 388619"/>
                <a:gd name="connsiteY12" fmla="*/ 471036 h 471988"/>
                <a:gd name="connsiteX13" fmla="*/ 194310 w 388619"/>
                <a:gd name="connsiteY13" fmla="*/ 378644 h 471988"/>
                <a:gd name="connsiteX14" fmla="*/ 374332 w 388619"/>
                <a:gd name="connsiteY14" fmla="*/ 471036 h 471988"/>
                <a:gd name="connsiteX15" fmla="*/ 374332 w 388619"/>
                <a:gd name="connsiteY15" fmla="*/ 471036 h 471988"/>
                <a:gd name="connsiteX16" fmla="*/ 374332 w 388619"/>
                <a:gd name="connsiteY16" fmla="*/ 471036 h 471988"/>
                <a:gd name="connsiteX17" fmla="*/ 377190 w 388619"/>
                <a:gd name="connsiteY17" fmla="*/ 471988 h 471988"/>
                <a:gd name="connsiteX18" fmla="*/ 378143 w 388619"/>
                <a:gd name="connsiteY18" fmla="*/ 471988 h 471988"/>
                <a:gd name="connsiteX19" fmla="*/ 379095 w 388619"/>
                <a:gd name="connsiteY19" fmla="*/ 471988 h 471988"/>
                <a:gd name="connsiteX20" fmla="*/ 381953 w 388619"/>
                <a:gd name="connsiteY20" fmla="*/ 471988 h 471988"/>
                <a:gd name="connsiteX21" fmla="*/ 381953 w 388619"/>
                <a:gd name="connsiteY21" fmla="*/ 471988 h 471988"/>
                <a:gd name="connsiteX22" fmla="*/ 381953 w 388619"/>
                <a:gd name="connsiteY22" fmla="*/ 471988 h 471988"/>
                <a:gd name="connsiteX23" fmla="*/ 384810 w 388619"/>
                <a:gd name="connsiteY23" fmla="*/ 471036 h 471988"/>
                <a:gd name="connsiteX24" fmla="*/ 385763 w 388619"/>
                <a:gd name="connsiteY24" fmla="*/ 470083 h 471988"/>
                <a:gd name="connsiteX25" fmla="*/ 387668 w 388619"/>
                <a:gd name="connsiteY25" fmla="*/ 467226 h 471988"/>
                <a:gd name="connsiteX26" fmla="*/ 388620 w 388619"/>
                <a:gd name="connsiteY26" fmla="*/ 463416 h 471988"/>
                <a:gd name="connsiteX27" fmla="*/ 388620 w 388619"/>
                <a:gd name="connsiteY27" fmla="*/ 459606 h 471988"/>
                <a:gd name="connsiteX28" fmla="*/ 388620 w 388619"/>
                <a:gd name="connsiteY28" fmla="*/ 459606 h 471988"/>
                <a:gd name="connsiteX29" fmla="*/ 337185 w 388619"/>
                <a:gd name="connsiteY29" fmla="*/ 298633 h 471988"/>
                <a:gd name="connsiteX30" fmla="*/ 336232 w 388619"/>
                <a:gd name="connsiteY30" fmla="*/ 294823 h 471988"/>
                <a:gd name="connsiteX31" fmla="*/ 292418 w 388619"/>
                <a:gd name="connsiteY31" fmla="*/ 158616 h 471988"/>
                <a:gd name="connsiteX32" fmla="*/ 292418 w 388619"/>
                <a:gd name="connsiteY32" fmla="*/ 107181 h 471988"/>
                <a:gd name="connsiteX33" fmla="*/ 363855 w 388619"/>
                <a:gd name="connsiteY33" fmla="*/ 125278 h 471988"/>
                <a:gd name="connsiteX34" fmla="*/ 365760 w 388619"/>
                <a:gd name="connsiteY34" fmla="*/ 125278 h 471988"/>
                <a:gd name="connsiteX35" fmla="*/ 375285 w 388619"/>
                <a:gd name="connsiteY35" fmla="*/ 117658 h 471988"/>
                <a:gd name="connsiteX36" fmla="*/ 368618 w 388619"/>
                <a:gd name="connsiteY36" fmla="*/ 106228 h 471988"/>
                <a:gd name="connsiteX37" fmla="*/ 292418 w 388619"/>
                <a:gd name="connsiteY37" fmla="*/ 87178 h 471988"/>
                <a:gd name="connsiteX38" fmla="*/ 292418 w 388619"/>
                <a:gd name="connsiteY38" fmla="*/ 37648 h 471988"/>
                <a:gd name="connsiteX39" fmla="*/ 368618 w 388619"/>
                <a:gd name="connsiteY39" fmla="*/ 18598 h 471988"/>
                <a:gd name="connsiteX40" fmla="*/ 375285 w 388619"/>
                <a:gd name="connsiteY40" fmla="*/ 7168 h 471988"/>
                <a:gd name="connsiteX41" fmla="*/ 363855 w 388619"/>
                <a:gd name="connsiteY41" fmla="*/ 501 h 471988"/>
                <a:gd name="connsiteX42" fmla="*/ 281940 w 388619"/>
                <a:gd name="connsiteY42" fmla="*/ 21456 h 471988"/>
                <a:gd name="connsiteX43" fmla="*/ 110490 w 388619"/>
                <a:gd name="connsiteY43" fmla="*/ 21456 h 471988"/>
                <a:gd name="connsiteX44" fmla="*/ 28575 w 388619"/>
                <a:gd name="connsiteY44" fmla="*/ 501 h 471988"/>
                <a:gd name="connsiteX45" fmla="*/ 17145 w 388619"/>
                <a:gd name="connsiteY45" fmla="*/ 7168 h 471988"/>
                <a:gd name="connsiteX46" fmla="*/ 23813 w 388619"/>
                <a:gd name="connsiteY46" fmla="*/ 18598 h 471988"/>
                <a:gd name="connsiteX47" fmla="*/ 100013 w 388619"/>
                <a:gd name="connsiteY47" fmla="*/ 37648 h 471988"/>
                <a:gd name="connsiteX48" fmla="*/ 100013 w 388619"/>
                <a:gd name="connsiteY48" fmla="*/ 87178 h 471988"/>
                <a:gd name="connsiteX49" fmla="*/ 23813 w 388619"/>
                <a:gd name="connsiteY49" fmla="*/ 106228 h 471988"/>
                <a:gd name="connsiteX50" fmla="*/ 17145 w 388619"/>
                <a:gd name="connsiteY50" fmla="*/ 117658 h 471988"/>
                <a:gd name="connsiteX51" fmla="*/ 28575 w 388619"/>
                <a:gd name="connsiteY51" fmla="*/ 124326 h 471988"/>
                <a:gd name="connsiteX52" fmla="*/ 100013 w 388619"/>
                <a:gd name="connsiteY52" fmla="*/ 106228 h 471988"/>
                <a:gd name="connsiteX53" fmla="*/ 100013 w 388619"/>
                <a:gd name="connsiteY53" fmla="*/ 157663 h 471988"/>
                <a:gd name="connsiteX54" fmla="*/ 56197 w 388619"/>
                <a:gd name="connsiteY54" fmla="*/ 293871 h 471988"/>
                <a:gd name="connsiteX55" fmla="*/ 55245 w 388619"/>
                <a:gd name="connsiteY55" fmla="*/ 297681 h 471988"/>
                <a:gd name="connsiteX56" fmla="*/ 3810 w 388619"/>
                <a:gd name="connsiteY56" fmla="*/ 458654 h 471988"/>
                <a:gd name="connsiteX57" fmla="*/ 3810 w 388619"/>
                <a:gd name="connsiteY57" fmla="*/ 458654 h 471988"/>
                <a:gd name="connsiteX58" fmla="*/ 0 w 388619"/>
                <a:gd name="connsiteY58" fmla="*/ 462463 h 471988"/>
                <a:gd name="connsiteX59" fmla="*/ 25718 w 388619"/>
                <a:gd name="connsiteY59" fmla="*/ 443413 h 471988"/>
                <a:gd name="connsiteX60" fmla="*/ 67628 w 388619"/>
                <a:gd name="connsiteY60" fmla="*/ 312921 h 471988"/>
                <a:gd name="connsiteX61" fmla="*/ 173355 w 388619"/>
                <a:gd name="connsiteY61" fmla="*/ 367213 h 471988"/>
                <a:gd name="connsiteX62" fmla="*/ 25718 w 388619"/>
                <a:gd name="connsiteY62" fmla="*/ 443413 h 471988"/>
                <a:gd name="connsiteX63" fmla="*/ 116205 w 388619"/>
                <a:gd name="connsiteY63" fmla="*/ 104323 h 471988"/>
                <a:gd name="connsiteX64" fmla="*/ 270510 w 388619"/>
                <a:gd name="connsiteY64" fmla="*/ 104323 h 471988"/>
                <a:gd name="connsiteX65" fmla="*/ 270510 w 388619"/>
                <a:gd name="connsiteY65" fmla="*/ 150043 h 471988"/>
                <a:gd name="connsiteX66" fmla="*/ 116205 w 388619"/>
                <a:gd name="connsiteY66" fmla="*/ 150043 h 471988"/>
                <a:gd name="connsiteX67" fmla="*/ 116205 w 388619"/>
                <a:gd name="connsiteY67" fmla="*/ 104323 h 471988"/>
                <a:gd name="connsiteX68" fmla="*/ 211455 w 388619"/>
                <a:gd name="connsiteY68" fmla="*/ 214813 h 471988"/>
                <a:gd name="connsiteX69" fmla="*/ 275272 w 388619"/>
                <a:gd name="connsiteY69" fmla="*/ 173856 h 471988"/>
                <a:gd name="connsiteX70" fmla="*/ 308610 w 388619"/>
                <a:gd name="connsiteY70" fmla="*/ 275773 h 471988"/>
                <a:gd name="connsiteX71" fmla="*/ 211455 w 388619"/>
                <a:gd name="connsiteY71" fmla="*/ 214813 h 471988"/>
                <a:gd name="connsiteX72" fmla="*/ 306705 w 388619"/>
                <a:gd name="connsiteY72" fmla="*/ 298633 h 471988"/>
                <a:gd name="connsiteX73" fmla="*/ 194310 w 388619"/>
                <a:gd name="connsiteY73" fmla="*/ 356736 h 471988"/>
                <a:gd name="connsiteX74" fmla="*/ 81915 w 388619"/>
                <a:gd name="connsiteY74" fmla="*/ 298633 h 471988"/>
                <a:gd name="connsiteX75" fmla="*/ 194310 w 388619"/>
                <a:gd name="connsiteY75" fmla="*/ 227196 h 471988"/>
                <a:gd name="connsiteX76" fmla="*/ 306705 w 388619"/>
                <a:gd name="connsiteY76" fmla="*/ 298633 h 471988"/>
                <a:gd name="connsiteX77" fmla="*/ 193357 w 388619"/>
                <a:gd name="connsiteY77" fmla="*/ 204336 h 471988"/>
                <a:gd name="connsiteX78" fmla="*/ 139065 w 388619"/>
                <a:gd name="connsiteY78" fmla="*/ 170046 h 471988"/>
                <a:gd name="connsiteX79" fmla="*/ 247650 w 388619"/>
                <a:gd name="connsiteY79" fmla="*/ 170046 h 471988"/>
                <a:gd name="connsiteX80" fmla="*/ 193357 w 388619"/>
                <a:gd name="connsiteY80" fmla="*/ 204336 h 471988"/>
                <a:gd name="connsiteX81" fmla="*/ 112395 w 388619"/>
                <a:gd name="connsiteY81" fmla="*/ 174808 h 471988"/>
                <a:gd name="connsiteX82" fmla="*/ 176213 w 388619"/>
                <a:gd name="connsiteY82" fmla="*/ 215766 h 471988"/>
                <a:gd name="connsiteX83" fmla="*/ 79057 w 388619"/>
                <a:gd name="connsiteY83" fmla="*/ 277678 h 471988"/>
                <a:gd name="connsiteX84" fmla="*/ 112395 w 388619"/>
                <a:gd name="connsiteY84" fmla="*/ 174808 h 471988"/>
                <a:gd name="connsiteX85" fmla="*/ 320040 w 388619"/>
                <a:gd name="connsiteY85" fmla="*/ 312921 h 471988"/>
                <a:gd name="connsiteX86" fmla="*/ 361950 w 388619"/>
                <a:gd name="connsiteY86" fmla="*/ 443413 h 471988"/>
                <a:gd name="connsiteX87" fmla="*/ 215265 w 388619"/>
                <a:gd name="connsiteY87" fmla="*/ 367213 h 471988"/>
                <a:gd name="connsiteX88" fmla="*/ 320040 w 388619"/>
                <a:gd name="connsiteY88" fmla="*/ 312921 h 471988"/>
                <a:gd name="connsiteX89" fmla="*/ 271463 w 388619"/>
                <a:gd name="connsiteY89" fmla="*/ 39553 h 471988"/>
                <a:gd name="connsiteX90" fmla="*/ 271463 w 388619"/>
                <a:gd name="connsiteY90" fmla="*/ 85273 h 471988"/>
                <a:gd name="connsiteX91" fmla="*/ 117157 w 388619"/>
                <a:gd name="connsiteY91" fmla="*/ 85273 h 471988"/>
                <a:gd name="connsiteX92" fmla="*/ 117157 w 388619"/>
                <a:gd name="connsiteY92" fmla="*/ 39553 h 471988"/>
                <a:gd name="connsiteX93" fmla="*/ 271463 w 388619"/>
                <a:gd name="connsiteY93" fmla="*/ 39553 h 47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619" h="471988">
                  <a:moveTo>
                    <a:pt x="0" y="462463"/>
                  </a:moveTo>
                  <a:cubicBezTo>
                    <a:pt x="0" y="463416"/>
                    <a:pt x="0" y="465321"/>
                    <a:pt x="953" y="466273"/>
                  </a:cubicBezTo>
                  <a:cubicBezTo>
                    <a:pt x="1905" y="467226"/>
                    <a:pt x="1905" y="468179"/>
                    <a:pt x="2857" y="469131"/>
                  </a:cubicBezTo>
                  <a:cubicBezTo>
                    <a:pt x="2857" y="469131"/>
                    <a:pt x="2857" y="469131"/>
                    <a:pt x="3810" y="470083"/>
                  </a:cubicBezTo>
                  <a:cubicBezTo>
                    <a:pt x="4763" y="471036"/>
                    <a:pt x="5715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7620" y="471036"/>
                    <a:pt x="8572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10478" y="471036"/>
                    <a:pt x="11430" y="471036"/>
                    <a:pt x="12382" y="471036"/>
                  </a:cubicBezTo>
                  <a:cubicBezTo>
                    <a:pt x="12382" y="471036"/>
                    <a:pt x="13335" y="471036"/>
                    <a:pt x="13335" y="471036"/>
                  </a:cubicBezTo>
                  <a:cubicBezTo>
                    <a:pt x="13335" y="471036"/>
                    <a:pt x="14288" y="471036"/>
                    <a:pt x="14288" y="471036"/>
                  </a:cubicBezTo>
                  <a:lnTo>
                    <a:pt x="194310" y="378644"/>
                  </a:lnTo>
                  <a:lnTo>
                    <a:pt x="374332" y="471036"/>
                  </a:ln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5285" y="471988"/>
                    <a:pt x="376238" y="471988"/>
                    <a:pt x="377190" y="471988"/>
                  </a:cubicBezTo>
                  <a:cubicBezTo>
                    <a:pt x="377190" y="471988"/>
                    <a:pt x="377190" y="471988"/>
                    <a:pt x="378143" y="471988"/>
                  </a:cubicBezTo>
                  <a:cubicBezTo>
                    <a:pt x="378143" y="471988"/>
                    <a:pt x="378143" y="471988"/>
                    <a:pt x="379095" y="471988"/>
                  </a:cubicBezTo>
                  <a:cubicBezTo>
                    <a:pt x="380047" y="471988"/>
                    <a:pt x="381000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2905" y="471988"/>
                    <a:pt x="383857" y="471036"/>
                    <a:pt x="384810" y="471036"/>
                  </a:cubicBezTo>
                  <a:cubicBezTo>
                    <a:pt x="384810" y="471036"/>
                    <a:pt x="384810" y="471036"/>
                    <a:pt x="385763" y="470083"/>
                  </a:cubicBezTo>
                  <a:cubicBezTo>
                    <a:pt x="386715" y="469131"/>
                    <a:pt x="387668" y="468179"/>
                    <a:pt x="387668" y="467226"/>
                  </a:cubicBezTo>
                  <a:cubicBezTo>
                    <a:pt x="388620" y="466273"/>
                    <a:pt x="388620" y="465321"/>
                    <a:pt x="388620" y="463416"/>
                  </a:cubicBezTo>
                  <a:cubicBezTo>
                    <a:pt x="388620" y="462463"/>
                    <a:pt x="388620" y="460558"/>
                    <a:pt x="388620" y="459606"/>
                  </a:cubicBezTo>
                  <a:lnTo>
                    <a:pt x="388620" y="459606"/>
                  </a:lnTo>
                  <a:lnTo>
                    <a:pt x="337185" y="298633"/>
                  </a:lnTo>
                  <a:cubicBezTo>
                    <a:pt x="337185" y="297681"/>
                    <a:pt x="336232" y="295776"/>
                    <a:pt x="336232" y="294823"/>
                  </a:cubicBezTo>
                  <a:lnTo>
                    <a:pt x="292418" y="158616"/>
                  </a:lnTo>
                  <a:lnTo>
                    <a:pt x="292418" y="107181"/>
                  </a:lnTo>
                  <a:lnTo>
                    <a:pt x="363855" y="125278"/>
                  </a:lnTo>
                  <a:cubicBezTo>
                    <a:pt x="364807" y="125278"/>
                    <a:pt x="365760" y="125278"/>
                    <a:pt x="365760" y="125278"/>
                  </a:cubicBezTo>
                  <a:cubicBezTo>
                    <a:pt x="369570" y="125278"/>
                    <a:pt x="374332" y="122421"/>
                    <a:pt x="375285" y="117658"/>
                  </a:cubicBezTo>
                  <a:cubicBezTo>
                    <a:pt x="376238" y="112896"/>
                    <a:pt x="373380" y="107181"/>
                    <a:pt x="368618" y="106228"/>
                  </a:cubicBezTo>
                  <a:lnTo>
                    <a:pt x="292418" y="87178"/>
                  </a:lnTo>
                  <a:lnTo>
                    <a:pt x="292418" y="37648"/>
                  </a:lnTo>
                  <a:lnTo>
                    <a:pt x="368618" y="18598"/>
                  </a:lnTo>
                  <a:cubicBezTo>
                    <a:pt x="373380" y="17646"/>
                    <a:pt x="377190" y="11931"/>
                    <a:pt x="375285" y="7168"/>
                  </a:cubicBezTo>
                  <a:cubicBezTo>
                    <a:pt x="374332" y="2406"/>
                    <a:pt x="368618" y="-1404"/>
                    <a:pt x="363855" y="501"/>
                  </a:cubicBezTo>
                  <a:lnTo>
                    <a:pt x="281940" y="21456"/>
                  </a:lnTo>
                  <a:lnTo>
                    <a:pt x="110490" y="21456"/>
                  </a:lnTo>
                  <a:lnTo>
                    <a:pt x="28575" y="501"/>
                  </a:lnTo>
                  <a:cubicBezTo>
                    <a:pt x="23813" y="-452"/>
                    <a:pt x="18097" y="2406"/>
                    <a:pt x="17145" y="7168"/>
                  </a:cubicBezTo>
                  <a:cubicBezTo>
                    <a:pt x="16193" y="11931"/>
                    <a:pt x="19050" y="17646"/>
                    <a:pt x="23813" y="18598"/>
                  </a:cubicBezTo>
                  <a:lnTo>
                    <a:pt x="100013" y="37648"/>
                  </a:lnTo>
                  <a:lnTo>
                    <a:pt x="100013" y="87178"/>
                  </a:lnTo>
                  <a:lnTo>
                    <a:pt x="23813" y="106228"/>
                  </a:lnTo>
                  <a:cubicBezTo>
                    <a:pt x="19050" y="107181"/>
                    <a:pt x="15240" y="112896"/>
                    <a:pt x="17145" y="117658"/>
                  </a:cubicBezTo>
                  <a:cubicBezTo>
                    <a:pt x="18097" y="122421"/>
                    <a:pt x="23813" y="126231"/>
                    <a:pt x="28575" y="124326"/>
                  </a:cubicBezTo>
                  <a:lnTo>
                    <a:pt x="100013" y="106228"/>
                  </a:lnTo>
                  <a:lnTo>
                    <a:pt x="100013" y="157663"/>
                  </a:lnTo>
                  <a:lnTo>
                    <a:pt x="56197" y="293871"/>
                  </a:lnTo>
                  <a:cubicBezTo>
                    <a:pt x="55245" y="294823"/>
                    <a:pt x="55245" y="296728"/>
                    <a:pt x="55245" y="297681"/>
                  </a:cubicBezTo>
                  <a:lnTo>
                    <a:pt x="3810" y="458654"/>
                  </a:lnTo>
                  <a:lnTo>
                    <a:pt x="3810" y="458654"/>
                  </a:lnTo>
                  <a:cubicBezTo>
                    <a:pt x="0" y="460558"/>
                    <a:pt x="0" y="461511"/>
                    <a:pt x="0" y="462463"/>
                  </a:cubicBezTo>
                  <a:close/>
                  <a:moveTo>
                    <a:pt x="25718" y="443413"/>
                  </a:moveTo>
                  <a:lnTo>
                    <a:pt x="67628" y="312921"/>
                  </a:lnTo>
                  <a:lnTo>
                    <a:pt x="173355" y="367213"/>
                  </a:lnTo>
                  <a:lnTo>
                    <a:pt x="25718" y="443413"/>
                  </a:lnTo>
                  <a:close/>
                  <a:moveTo>
                    <a:pt x="116205" y="104323"/>
                  </a:moveTo>
                  <a:lnTo>
                    <a:pt x="270510" y="104323"/>
                  </a:lnTo>
                  <a:lnTo>
                    <a:pt x="270510" y="150043"/>
                  </a:lnTo>
                  <a:lnTo>
                    <a:pt x="116205" y="150043"/>
                  </a:lnTo>
                  <a:lnTo>
                    <a:pt x="116205" y="104323"/>
                  </a:lnTo>
                  <a:close/>
                  <a:moveTo>
                    <a:pt x="211455" y="214813"/>
                  </a:moveTo>
                  <a:lnTo>
                    <a:pt x="275272" y="173856"/>
                  </a:lnTo>
                  <a:lnTo>
                    <a:pt x="308610" y="275773"/>
                  </a:lnTo>
                  <a:lnTo>
                    <a:pt x="211455" y="214813"/>
                  </a:lnTo>
                  <a:close/>
                  <a:moveTo>
                    <a:pt x="306705" y="298633"/>
                  </a:moveTo>
                  <a:lnTo>
                    <a:pt x="194310" y="356736"/>
                  </a:lnTo>
                  <a:lnTo>
                    <a:pt x="81915" y="298633"/>
                  </a:lnTo>
                  <a:lnTo>
                    <a:pt x="194310" y="227196"/>
                  </a:lnTo>
                  <a:lnTo>
                    <a:pt x="306705" y="298633"/>
                  </a:lnTo>
                  <a:close/>
                  <a:moveTo>
                    <a:pt x="193357" y="204336"/>
                  </a:moveTo>
                  <a:lnTo>
                    <a:pt x="139065" y="170046"/>
                  </a:lnTo>
                  <a:lnTo>
                    <a:pt x="247650" y="170046"/>
                  </a:lnTo>
                  <a:lnTo>
                    <a:pt x="193357" y="204336"/>
                  </a:lnTo>
                  <a:close/>
                  <a:moveTo>
                    <a:pt x="112395" y="174808"/>
                  </a:moveTo>
                  <a:lnTo>
                    <a:pt x="176213" y="215766"/>
                  </a:lnTo>
                  <a:lnTo>
                    <a:pt x="79057" y="277678"/>
                  </a:lnTo>
                  <a:lnTo>
                    <a:pt x="112395" y="174808"/>
                  </a:lnTo>
                  <a:close/>
                  <a:moveTo>
                    <a:pt x="320040" y="312921"/>
                  </a:moveTo>
                  <a:lnTo>
                    <a:pt x="361950" y="443413"/>
                  </a:lnTo>
                  <a:lnTo>
                    <a:pt x="215265" y="367213"/>
                  </a:lnTo>
                  <a:lnTo>
                    <a:pt x="320040" y="312921"/>
                  </a:lnTo>
                  <a:close/>
                  <a:moveTo>
                    <a:pt x="271463" y="39553"/>
                  </a:moveTo>
                  <a:lnTo>
                    <a:pt x="271463" y="85273"/>
                  </a:lnTo>
                  <a:lnTo>
                    <a:pt x="117157" y="85273"/>
                  </a:lnTo>
                  <a:lnTo>
                    <a:pt x="117157" y="39553"/>
                  </a:lnTo>
                  <a:lnTo>
                    <a:pt x="271463" y="395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Freeform: Shape 189">
              <a:extLst>
                <a:ext uri="{FF2B5EF4-FFF2-40B4-BE49-F238E27FC236}">
                  <a16:creationId xmlns:a16="http://schemas.microsoft.com/office/drawing/2014/main" id="{7EC1EE32-D60F-7F9A-34C8-12CF2DD38F51}"/>
                </a:ext>
              </a:extLst>
            </p:cNvPr>
            <p:cNvSpPr/>
            <p:nvPr/>
          </p:nvSpPr>
          <p:spPr>
            <a:xfrm>
              <a:off x="6360794" y="968691"/>
              <a:ext cx="553402" cy="19050"/>
            </a:xfrm>
            <a:custGeom>
              <a:avLst/>
              <a:gdLst>
                <a:gd name="connsiteX0" fmla="*/ 9525 w 553402"/>
                <a:gd name="connsiteY0" fmla="*/ 19050 h 19050"/>
                <a:gd name="connsiteX1" fmla="*/ 543878 w 553402"/>
                <a:gd name="connsiteY1" fmla="*/ 19050 h 19050"/>
                <a:gd name="connsiteX2" fmla="*/ 553403 w 553402"/>
                <a:gd name="connsiteY2" fmla="*/ 9525 h 19050"/>
                <a:gd name="connsiteX3" fmla="*/ 543878 w 553402"/>
                <a:gd name="connsiteY3" fmla="*/ 0 h 19050"/>
                <a:gd name="connsiteX4" fmla="*/ 9525 w 553402"/>
                <a:gd name="connsiteY4" fmla="*/ 0 h 19050"/>
                <a:gd name="connsiteX5" fmla="*/ 0 w 553402"/>
                <a:gd name="connsiteY5" fmla="*/ 9525 h 19050"/>
                <a:gd name="connsiteX6" fmla="*/ 9525 w 55340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02" h="19050">
                  <a:moveTo>
                    <a:pt x="9525" y="19050"/>
                  </a:moveTo>
                  <a:lnTo>
                    <a:pt x="543878" y="19050"/>
                  </a:lnTo>
                  <a:cubicBezTo>
                    <a:pt x="549593" y="19050"/>
                    <a:pt x="553403" y="15240"/>
                    <a:pt x="553403" y="9525"/>
                  </a:cubicBezTo>
                  <a:cubicBezTo>
                    <a:pt x="553403" y="3810"/>
                    <a:pt x="549593" y="0"/>
                    <a:pt x="543878" y="0"/>
                  </a:cubicBez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4763" y="19050"/>
                    <a:pt x="95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20" name="Round Same-side Corner of Rectangle 13">
            <a:extLst>
              <a:ext uri="{FF2B5EF4-FFF2-40B4-BE49-F238E27FC236}">
                <a16:creationId xmlns:a16="http://schemas.microsoft.com/office/drawing/2014/main" id="{6DC79882-7D3F-0A79-12DE-751C7C23CA08}"/>
              </a:ext>
            </a:extLst>
          </p:cNvPr>
          <p:cNvSpPr/>
          <p:nvPr/>
        </p:nvSpPr>
        <p:spPr>
          <a:xfrm rot="5400000">
            <a:off x="5166585" y="617466"/>
            <a:ext cx="782751" cy="1008403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Assessing the condition of towers and foundations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671287A-A3B8-2BBC-C5DF-E82E4E42F3A1}"/>
              </a:ext>
            </a:extLst>
          </p:cNvPr>
          <p:cNvSpPr/>
          <p:nvPr/>
        </p:nvSpPr>
        <p:spPr>
          <a:xfrm>
            <a:off x="515941" y="5272388"/>
            <a:ext cx="68398" cy="7800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F6296A21-B07F-84EA-DC5F-9A6C61C0BE1F}"/>
              </a:ext>
            </a:extLst>
          </p:cNvPr>
          <p:cNvGrpSpPr/>
          <p:nvPr/>
        </p:nvGrpSpPr>
        <p:grpSpPr>
          <a:xfrm>
            <a:off x="770351" y="5484097"/>
            <a:ext cx="383376" cy="356669"/>
            <a:chOff x="6360794" y="472891"/>
            <a:chExt cx="553402" cy="514850"/>
          </a:xfrm>
          <a:solidFill>
            <a:schemeClr val="bg1"/>
          </a:solidFill>
        </p:grpSpPr>
        <p:sp>
          <p:nvSpPr>
            <p:cNvPr id="23" name="Freeform: Shape 188">
              <a:extLst>
                <a:ext uri="{FF2B5EF4-FFF2-40B4-BE49-F238E27FC236}">
                  <a16:creationId xmlns:a16="http://schemas.microsoft.com/office/drawing/2014/main" id="{9466BB2E-AF09-89FF-9B1C-8BFDE10802C5}"/>
                </a:ext>
              </a:extLst>
            </p:cNvPr>
            <p:cNvSpPr/>
            <p:nvPr/>
          </p:nvSpPr>
          <p:spPr>
            <a:xfrm>
              <a:off x="6443662" y="472891"/>
              <a:ext cx="388619" cy="471988"/>
            </a:xfrm>
            <a:custGeom>
              <a:avLst/>
              <a:gdLst>
                <a:gd name="connsiteX0" fmla="*/ 0 w 388619"/>
                <a:gd name="connsiteY0" fmla="*/ 462463 h 471988"/>
                <a:gd name="connsiteX1" fmla="*/ 953 w 388619"/>
                <a:gd name="connsiteY1" fmla="*/ 466273 h 471988"/>
                <a:gd name="connsiteX2" fmla="*/ 2857 w 388619"/>
                <a:gd name="connsiteY2" fmla="*/ 469131 h 471988"/>
                <a:gd name="connsiteX3" fmla="*/ 3810 w 388619"/>
                <a:gd name="connsiteY3" fmla="*/ 470083 h 471988"/>
                <a:gd name="connsiteX4" fmla="*/ 6668 w 388619"/>
                <a:gd name="connsiteY4" fmla="*/ 471036 h 471988"/>
                <a:gd name="connsiteX5" fmla="*/ 6668 w 388619"/>
                <a:gd name="connsiteY5" fmla="*/ 471036 h 471988"/>
                <a:gd name="connsiteX6" fmla="*/ 6668 w 388619"/>
                <a:gd name="connsiteY6" fmla="*/ 471036 h 471988"/>
                <a:gd name="connsiteX7" fmla="*/ 9525 w 388619"/>
                <a:gd name="connsiteY7" fmla="*/ 471036 h 471988"/>
                <a:gd name="connsiteX8" fmla="*/ 9525 w 388619"/>
                <a:gd name="connsiteY8" fmla="*/ 471036 h 471988"/>
                <a:gd name="connsiteX9" fmla="*/ 9525 w 388619"/>
                <a:gd name="connsiteY9" fmla="*/ 471036 h 471988"/>
                <a:gd name="connsiteX10" fmla="*/ 12382 w 388619"/>
                <a:gd name="connsiteY10" fmla="*/ 471036 h 471988"/>
                <a:gd name="connsiteX11" fmla="*/ 13335 w 388619"/>
                <a:gd name="connsiteY11" fmla="*/ 471036 h 471988"/>
                <a:gd name="connsiteX12" fmla="*/ 14288 w 388619"/>
                <a:gd name="connsiteY12" fmla="*/ 471036 h 471988"/>
                <a:gd name="connsiteX13" fmla="*/ 194310 w 388619"/>
                <a:gd name="connsiteY13" fmla="*/ 378644 h 471988"/>
                <a:gd name="connsiteX14" fmla="*/ 374332 w 388619"/>
                <a:gd name="connsiteY14" fmla="*/ 471036 h 471988"/>
                <a:gd name="connsiteX15" fmla="*/ 374332 w 388619"/>
                <a:gd name="connsiteY15" fmla="*/ 471036 h 471988"/>
                <a:gd name="connsiteX16" fmla="*/ 374332 w 388619"/>
                <a:gd name="connsiteY16" fmla="*/ 471036 h 471988"/>
                <a:gd name="connsiteX17" fmla="*/ 377190 w 388619"/>
                <a:gd name="connsiteY17" fmla="*/ 471988 h 471988"/>
                <a:gd name="connsiteX18" fmla="*/ 378143 w 388619"/>
                <a:gd name="connsiteY18" fmla="*/ 471988 h 471988"/>
                <a:gd name="connsiteX19" fmla="*/ 379095 w 388619"/>
                <a:gd name="connsiteY19" fmla="*/ 471988 h 471988"/>
                <a:gd name="connsiteX20" fmla="*/ 381953 w 388619"/>
                <a:gd name="connsiteY20" fmla="*/ 471988 h 471988"/>
                <a:gd name="connsiteX21" fmla="*/ 381953 w 388619"/>
                <a:gd name="connsiteY21" fmla="*/ 471988 h 471988"/>
                <a:gd name="connsiteX22" fmla="*/ 381953 w 388619"/>
                <a:gd name="connsiteY22" fmla="*/ 471988 h 471988"/>
                <a:gd name="connsiteX23" fmla="*/ 384810 w 388619"/>
                <a:gd name="connsiteY23" fmla="*/ 471036 h 471988"/>
                <a:gd name="connsiteX24" fmla="*/ 385763 w 388619"/>
                <a:gd name="connsiteY24" fmla="*/ 470083 h 471988"/>
                <a:gd name="connsiteX25" fmla="*/ 387668 w 388619"/>
                <a:gd name="connsiteY25" fmla="*/ 467226 h 471988"/>
                <a:gd name="connsiteX26" fmla="*/ 388620 w 388619"/>
                <a:gd name="connsiteY26" fmla="*/ 463416 h 471988"/>
                <a:gd name="connsiteX27" fmla="*/ 388620 w 388619"/>
                <a:gd name="connsiteY27" fmla="*/ 459606 h 471988"/>
                <a:gd name="connsiteX28" fmla="*/ 388620 w 388619"/>
                <a:gd name="connsiteY28" fmla="*/ 459606 h 471988"/>
                <a:gd name="connsiteX29" fmla="*/ 337185 w 388619"/>
                <a:gd name="connsiteY29" fmla="*/ 298633 h 471988"/>
                <a:gd name="connsiteX30" fmla="*/ 336232 w 388619"/>
                <a:gd name="connsiteY30" fmla="*/ 294823 h 471988"/>
                <a:gd name="connsiteX31" fmla="*/ 292418 w 388619"/>
                <a:gd name="connsiteY31" fmla="*/ 158616 h 471988"/>
                <a:gd name="connsiteX32" fmla="*/ 292418 w 388619"/>
                <a:gd name="connsiteY32" fmla="*/ 107181 h 471988"/>
                <a:gd name="connsiteX33" fmla="*/ 363855 w 388619"/>
                <a:gd name="connsiteY33" fmla="*/ 125278 h 471988"/>
                <a:gd name="connsiteX34" fmla="*/ 365760 w 388619"/>
                <a:gd name="connsiteY34" fmla="*/ 125278 h 471988"/>
                <a:gd name="connsiteX35" fmla="*/ 375285 w 388619"/>
                <a:gd name="connsiteY35" fmla="*/ 117658 h 471988"/>
                <a:gd name="connsiteX36" fmla="*/ 368618 w 388619"/>
                <a:gd name="connsiteY36" fmla="*/ 106228 h 471988"/>
                <a:gd name="connsiteX37" fmla="*/ 292418 w 388619"/>
                <a:gd name="connsiteY37" fmla="*/ 87178 h 471988"/>
                <a:gd name="connsiteX38" fmla="*/ 292418 w 388619"/>
                <a:gd name="connsiteY38" fmla="*/ 37648 h 471988"/>
                <a:gd name="connsiteX39" fmla="*/ 368618 w 388619"/>
                <a:gd name="connsiteY39" fmla="*/ 18598 h 471988"/>
                <a:gd name="connsiteX40" fmla="*/ 375285 w 388619"/>
                <a:gd name="connsiteY40" fmla="*/ 7168 h 471988"/>
                <a:gd name="connsiteX41" fmla="*/ 363855 w 388619"/>
                <a:gd name="connsiteY41" fmla="*/ 501 h 471988"/>
                <a:gd name="connsiteX42" fmla="*/ 281940 w 388619"/>
                <a:gd name="connsiteY42" fmla="*/ 21456 h 471988"/>
                <a:gd name="connsiteX43" fmla="*/ 110490 w 388619"/>
                <a:gd name="connsiteY43" fmla="*/ 21456 h 471988"/>
                <a:gd name="connsiteX44" fmla="*/ 28575 w 388619"/>
                <a:gd name="connsiteY44" fmla="*/ 501 h 471988"/>
                <a:gd name="connsiteX45" fmla="*/ 17145 w 388619"/>
                <a:gd name="connsiteY45" fmla="*/ 7168 h 471988"/>
                <a:gd name="connsiteX46" fmla="*/ 23813 w 388619"/>
                <a:gd name="connsiteY46" fmla="*/ 18598 h 471988"/>
                <a:gd name="connsiteX47" fmla="*/ 100013 w 388619"/>
                <a:gd name="connsiteY47" fmla="*/ 37648 h 471988"/>
                <a:gd name="connsiteX48" fmla="*/ 100013 w 388619"/>
                <a:gd name="connsiteY48" fmla="*/ 87178 h 471988"/>
                <a:gd name="connsiteX49" fmla="*/ 23813 w 388619"/>
                <a:gd name="connsiteY49" fmla="*/ 106228 h 471988"/>
                <a:gd name="connsiteX50" fmla="*/ 17145 w 388619"/>
                <a:gd name="connsiteY50" fmla="*/ 117658 h 471988"/>
                <a:gd name="connsiteX51" fmla="*/ 28575 w 388619"/>
                <a:gd name="connsiteY51" fmla="*/ 124326 h 471988"/>
                <a:gd name="connsiteX52" fmla="*/ 100013 w 388619"/>
                <a:gd name="connsiteY52" fmla="*/ 106228 h 471988"/>
                <a:gd name="connsiteX53" fmla="*/ 100013 w 388619"/>
                <a:gd name="connsiteY53" fmla="*/ 157663 h 471988"/>
                <a:gd name="connsiteX54" fmla="*/ 56197 w 388619"/>
                <a:gd name="connsiteY54" fmla="*/ 293871 h 471988"/>
                <a:gd name="connsiteX55" fmla="*/ 55245 w 388619"/>
                <a:gd name="connsiteY55" fmla="*/ 297681 h 471988"/>
                <a:gd name="connsiteX56" fmla="*/ 3810 w 388619"/>
                <a:gd name="connsiteY56" fmla="*/ 458654 h 471988"/>
                <a:gd name="connsiteX57" fmla="*/ 3810 w 388619"/>
                <a:gd name="connsiteY57" fmla="*/ 458654 h 471988"/>
                <a:gd name="connsiteX58" fmla="*/ 0 w 388619"/>
                <a:gd name="connsiteY58" fmla="*/ 462463 h 471988"/>
                <a:gd name="connsiteX59" fmla="*/ 25718 w 388619"/>
                <a:gd name="connsiteY59" fmla="*/ 443413 h 471988"/>
                <a:gd name="connsiteX60" fmla="*/ 67628 w 388619"/>
                <a:gd name="connsiteY60" fmla="*/ 312921 h 471988"/>
                <a:gd name="connsiteX61" fmla="*/ 173355 w 388619"/>
                <a:gd name="connsiteY61" fmla="*/ 367213 h 471988"/>
                <a:gd name="connsiteX62" fmla="*/ 25718 w 388619"/>
                <a:gd name="connsiteY62" fmla="*/ 443413 h 471988"/>
                <a:gd name="connsiteX63" fmla="*/ 116205 w 388619"/>
                <a:gd name="connsiteY63" fmla="*/ 104323 h 471988"/>
                <a:gd name="connsiteX64" fmla="*/ 270510 w 388619"/>
                <a:gd name="connsiteY64" fmla="*/ 104323 h 471988"/>
                <a:gd name="connsiteX65" fmla="*/ 270510 w 388619"/>
                <a:gd name="connsiteY65" fmla="*/ 150043 h 471988"/>
                <a:gd name="connsiteX66" fmla="*/ 116205 w 388619"/>
                <a:gd name="connsiteY66" fmla="*/ 150043 h 471988"/>
                <a:gd name="connsiteX67" fmla="*/ 116205 w 388619"/>
                <a:gd name="connsiteY67" fmla="*/ 104323 h 471988"/>
                <a:gd name="connsiteX68" fmla="*/ 211455 w 388619"/>
                <a:gd name="connsiteY68" fmla="*/ 214813 h 471988"/>
                <a:gd name="connsiteX69" fmla="*/ 275272 w 388619"/>
                <a:gd name="connsiteY69" fmla="*/ 173856 h 471988"/>
                <a:gd name="connsiteX70" fmla="*/ 308610 w 388619"/>
                <a:gd name="connsiteY70" fmla="*/ 275773 h 471988"/>
                <a:gd name="connsiteX71" fmla="*/ 211455 w 388619"/>
                <a:gd name="connsiteY71" fmla="*/ 214813 h 471988"/>
                <a:gd name="connsiteX72" fmla="*/ 306705 w 388619"/>
                <a:gd name="connsiteY72" fmla="*/ 298633 h 471988"/>
                <a:gd name="connsiteX73" fmla="*/ 194310 w 388619"/>
                <a:gd name="connsiteY73" fmla="*/ 356736 h 471988"/>
                <a:gd name="connsiteX74" fmla="*/ 81915 w 388619"/>
                <a:gd name="connsiteY74" fmla="*/ 298633 h 471988"/>
                <a:gd name="connsiteX75" fmla="*/ 194310 w 388619"/>
                <a:gd name="connsiteY75" fmla="*/ 227196 h 471988"/>
                <a:gd name="connsiteX76" fmla="*/ 306705 w 388619"/>
                <a:gd name="connsiteY76" fmla="*/ 298633 h 471988"/>
                <a:gd name="connsiteX77" fmla="*/ 193357 w 388619"/>
                <a:gd name="connsiteY77" fmla="*/ 204336 h 471988"/>
                <a:gd name="connsiteX78" fmla="*/ 139065 w 388619"/>
                <a:gd name="connsiteY78" fmla="*/ 170046 h 471988"/>
                <a:gd name="connsiteX79" fmla="*/ 247650 w 388619"/>
                <a:gd name="connsiteY79" fmla="*/ 170046 h 471988"/>
                <a:gd name="connsiteX80" fmla="*/ 193357 w 388619"/>
                <a:gd name="connsiteY80" fmla="*/ 204336 h 471988"/>
                <a:gd name="connsiteX81" fmla="*/ 112395 w 388619"/>
                <a:gd name="connsiteY81" fmla="*/ 174808 h 471988"/>
                <a:gd name="connsiteX82" fmla="*/ 176213 w 388619"/>
                <a:gd name="connsiteY82" fmla="*/ 215766 h 471988"/>
                <a:gd name="connsiteX83" fmla="*/ 79057 w 388619"/>
                <a:gd name="connsiteY83" fmla="*/ 277678 h 471988"/>
                <a:gd name="connsiteX84" fmla="*/ 112395 w 388619"/>
                <a:gd name="connsiteY84" fmla="*/ 174808 h 471988"/>
                <a:gd name="connsiteX85" fmla="*/ 320040 w 388619"/>
                <a:gd name="connsiteY85" fmla="*/ 312921 h 471988"/>
                <a:gd name="connsiteX86" fmla="*/ 361950 w 388619"/>
                <a:gd name="connsiteY86" fmla="*/ 443413 h 471988"/>
                <a:gd name="connsiteX87" fmla="*/ 215265 w 388619"/>
                <a:gd name="connsiteY87" fmla="*/ 367213 h 471988"/>
                <a:gd name="connsiteX88" fmla="*/ 320040 w 388619"/>
                <a:gd name="connsiteY88" fmla="*/ 312921 h 471988"/>
                <a:gd name="connsiteX89" fmla="*/ 271463 w 388619"/>
                <a:gd name="connsiteY89" fmla="*/ 39553 h 471988"/>
                <a:gd name="connsiteX90" fmla="*/ 271463 w 388619"/>
                <a:gd name="connsiteY90" fmla="*/ 85273 h 471988"/>
                <a:gd name="connsiteX91" fmla="*/ 117157 w 388619"/>
                <a:gd name="connsiteY91" fmla="*/ 85273 h 471988"/>
                <a:gd name="connsiteX92" fmla="*/ 117157 w 388619"/>
                <a:gd name="connsiteY92" fmla="*/ 39553 h 471988"/>
                <a:gd name="connsiteX93" fmla="*/ 271463 w 388619"/>
                <a:gd name="connsiteY93" fmla="*/ 39553 h 47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619" h="471988">
                  <a:moveTo>
                    <a:pt x="0" y="462463"/>
                  </a:moveTo>
                  <a:cubicBezTo>
                    <a:pt x="0" y="463416"/>
                    <a:pt x="0" y="465321"/>
                    <a:pt x="953" y="466273"/>
                  </a:cubicBezTo>
                  <a:cubicBezTo>
                    <a:pt x="1905" y="467226"/>
                    <a:pt x="1905" y="468179"/>
                    <a:pt x="2857" y="469131"/>
                  </a:cubicBezTo>
                  <a:cubicBezTo>
                    <a:pt x="2857" y="469131"/>
                    <a:pt x="2857" y="469131"/>
                    <a:pt x="3810" y="470083"/>
                  </a:cubicBezTo>
                  <a:cubicBezTo>
                    <a:pt x="4763" y="471036"/>
                    <a:pt x="5715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6668" y="471036"/>
                    <a:pt x="6668" y="471036"/>
                    <a:pt x="6668" y="471036"/>
                  </a:cubicBezTo>
                  <a:cubicBezTo>
                    <a:pt x="7620" y="471036"/>
                    <a:pt x="8572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9525" y="471036"/>
                    <a:pt x="9525" y="471036"/>
                    <a:pt x="9525" y="471036"/>
                  </a:cubicBezTo>
                  <a:cubicBezTo>
                    <a:pt x="10478" y="471036"/>
                    <a:pt x="11430" y="471036"/>
                    <a:pt x="12382" y="471036"/>
                  </a:cubicBezTo>
                  <a:cubicBezTo>
                    <a:pt x="12382" y="471036"/>
                    <a:pt x="13335" y="471036"/>
                    <a:pt x="13335" y="471036"/>
                  </a:cubicBezTo>
                  <a:cubicBezTo>
                    <a:pt x="13335" y="471036"/>
                    <a:pt x="14288" y="471036"/>
                    <a:pt x="14288" y="471036"/>
                  </a:cubicBezTo>
                  <a:lnTo>
                    <a:pt x="194310" y="378644"/>
                  </a:lnTo>
                  <a:lnTo>
                    <a:pt x="374332" y="471036"/>
                  </a:ln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4332" y="471036"/>
                    <a:pt x="374332" y="471036"/>
                    <a:pt x="374332" y="471036"/>
                  </a:cubicBezTo>
                  <a:cubicBezTo>
                    <a:pt x="375285" y="471988"/>
                    <a:pt x="376238" y="471988"/>
                    <a:pt x="377190" y="471988"/>
                  </a:cubicBezTo>
                  <a:cubicBezTo>
                    <a:pt x="377190" y="471988"/>
                    <a:pt x="377190" y="471988"/>
                    <a:pt x="378143" y="471988"/>
                  </a:cubicBezTo>
                  <a:cubicBezTo>
                    <a:pt x="378143" y="471988"/>
                    <a:pt x="378143" y="471988"/>
                    <a:pt x="379095" y="471988"/>
                  </a:cubicBezTo>
                  <a:cubicBezTo>
                    <a:pt x="380047" y="471988"/>
                    <a:pt x="381000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1953" y="471988"/>
                    <a:pt x="381953" y="471988"/>
                    <a:pt x="381953" y="471988"/>
                  </a:cubicBezTo>
                  <a:cubicBezTo>
                    <a:pt x="382905" y="471988"/>
                    <a:pt x="383857" y="471036"/>
                    <a:pt x="384810" y="471036"/>
                  </a:cubicBezTo>
                  <a:cubicBezTo>
                    <a:pt x="384810" y="471036"/>
                    <a:pt x="384810" y="471036"/>
                    <a:pt x="385763" y="470083"/>
                  </a:cubicBezTo>
                  <a:cubicBezTo>
                    <a:pt x="386715" y="469131"/>
                    <a:pt x="387668" y="468179"/>
                    <a:pt x="387668" y="467226"/>
                  </a:cubicBezTo>
                  <a:cubicBezTo>
                    <a:pt x="388620" y="466273"/>
                    <a:pt x="388620" y="465321"/>
                    <a:pt x="388620" y="463416"/>
                  </a:cubicBezTo>
                  <a:cubicBezTo>
                    <a:pt x="388620" y="462463"/>
                    <a:pt x="388620" y="460558"/>
                    <a:pt x="388620" y="459606"/>
                  </a:cubicBezTo>
                  <a:lnTo>
                    <a:pt x="388620" y="459606"/>
                  </a:lnTo>
                  <a:lnTo>
                    <a:pt x="337185" y="298633"/>
                  </a:lnTo>
                  <a:cubicBezTo>
                    <a:pt x="337185" y="297681"/>
                    <a:pt x="336232" y="295776"/>
                    <a:pt x="336232" y="294823"/>
                  </a:cubicBezTo>
                  <a:lnTo>
                    <a:pt x="292418" y="158616"/>
                  </a:lnTo>
                  <a:lnTo>
                    <a:pt x="292418" y="107181"/>
                  </a:lnTo>
                  <a:lnTo>
                    <a:pt x="363855" y="125278"/>
                  </a:lnTo>
                  <a:cubicBezTo>
                    <a:pt x="364807" y="125278"/>
                    <a:pt x="365760" y="125278"/>
                    <a:pt x="365760" y="125278"/>
                  </a:cubicBezTo>
                  <a:cubicBezTo>
                    <a:pt x="369570" y="125278"/>
                    <a:pt x="374332" y="122421"/>
                    <a:pt x="375285" y="117658"/>
                  </a:cubicBezTo>
                  <a:cubicBezTo>
                    <a:pt x="376238" y="112896"/>
                    <a:pt x="373380" y="107181"/>
                    <a:pt x="368618" y="106228"/>
                  </a:cubicBezTo>
                  <a:lnTo>
                    <a:pt x="292418" y="87178"/>
                  </a:lnTo>
                  <a:lnTo>
                    <a:pt x="292418" y="37648"/>
                  </a:lnTo>
                  <a:lnTo>
                    <a:pt x="368618" y="18598"/>
                  </a:lnTo>
                  <a:cubicBezTo>
                    <a:pt x="373380" y="17646"/>
                    <a:pt x="377190" y="11931"/>
                    <a:pt x="375285" y="7168"/>
                  </a:cubicBezTo>
                  <a:cubicBezTo>
                    <a:pt x="374332" y="2406"/>
                    <a:pt x="368618" y="-1404"/>
                    <a:pt x="363855" y="501"/>
                  </a:cubicBezTo>
                  <a:lnTo>
                    <a:pt x="281940" y="21456"/>
                  </a:lnTo>
                  <a:lnTo>
                    <a:pt x="110490" y="21456"/>
                  </a:lnTo>
                  <a:lnTo>
                    <a:pt x="28575" y="501"/>
                  </a:lnTo>
                  <a:cubicBezTo>
                    <a:pt x="23813" y="-452"/>
                    <a:pt x="18097" y="2406"/>
                    <a:pt x="17145" y="7168"/>
                  </a:cubicBezTo>
                  <a:cubicBezTo>
                    <a:pt x="16193" y="11931"/>
                    <a:pt x="19050" y="17646"/>
                    <a:pt x="23813" y="18598"/>
                  </a:cubicBezTo>
                  <a:lnTo>
                    <a:pt x="100013" y="37648"/>
                  </a:lnTo>
                  <a:lnTo>
                    <a:pt x="100013" y="87178"/>
                  </a:lnTo>
                  <a:lnTo>
                    <a:pt x="23813" y="106228"/>
                  </a:lnTo>
                  <a:cubicBezTo>
                    <a:pt x="19050" y="107181"/>
                    <a:pt x="15240" y="112896"/>
                    <a:pt x="17145" y="117658"/>
                  </a:cubicBezTo>
                  <a:cubicBezTo>
                    <a:pt x="18097" y="122421"/>
                    <a:pt x="23813" y="126231"/>
                    <a:pt x="28575" y="124326"/>
                  </a:cubicBezTo>
                  <a:lnTo>
                    <a:pt x="100013" y="106228"/>
                  </a:lnTo>
                  <a:lnTo>
                    <a:pt x="100013" y="157663"/>
                  </a:lnTo>
                  <a:lnTo>
                    <a:pt x="56197" y="293871"/>
                  </a:lnTo>
                  <a:cubicBezTo>
                    <a:pt x="55245" y="294823"/>
                    <a:pt x="55245" y="296728"/>
                    <a:pt x="55245" y="297681"/>
                  </a:cubicBezTo>
                  <a:lnTo>
                    <a:pt x="3810" y="458654"/>
                  </a:lnTo>
                  <a:lnTo>
                    <a:pt x="3810" y="458654"/>
                  </a:lnTo>
                  <a:cubicBezTo>
                    <a:pt x="0" y="460558"/>
                    <a:pt x="0" y="461511"/>
                    <a:pt x="0" y="462463"/>
                  </a:cubicBezTo>
                  <a:close/>
                  <a:moveTo>
                    <a:pt x="25718" y="443413"/>
                  </a:moveTo>
                  <a:lnTo>
                    <a:pt x="67628" y="312921"/>
                  </a:lnTo>
                  <a:lnTo>
                    <a:pt x="173355" y="367213"/>
                  </a:lnTo>
                  <a:lnTo>
                    <a:pt x="25718" y="443413"/>
                  </a:lnTo>
                  <a:close/>
                  <a:moveTo>
                    <a:pt x="116205" y="104323"/>
                  </a:moveTo>
                  <a:lnTo>
                    <a:pt x="270510" y="104323"/>
                  </a:lnTo>
                  <a:lnTo>
                    <a:pt x="270510" y="150043"/>
                  </a:lnTo>
                  <a:lnTo>
                    <a:pt x="116205" y="150043"/>
                  </a:lnTo>
                  <a:lnTo>
                    <a:pt x="116205" y="104323"/>
                  </a:lnTo>
                  <a:close/>
                  <a:moveTo>
                    <a:pt x="211455" y="214813"/>
                  </a:moveTo>
                  <a:lnTo>
                    <a:pt x="275272" y="173856"/>
                  </a:lnTo>
                  <a:lnTo>
                    <a:pt x="308610" y="275773"/>
                  </a:lnTo>
                  <a:lnTo>
                    <a:pt x="211455" y="214813"/>
                  </a:lnTo>
                  <a:close/>
                  <a:moveTo>
                    <a:pt x="306705" y="298633"/>
                  </a:moveTo>
                  <a:lnTo>
                    <a:pt x="194310" y="356736"/>
                  </a:lnTo>
                  <a:lnTo>
                    <a:pt x="81915" y="298633"/>
                  </a:lnTo>
                  <a:lnTo>
                    <a:pt x="194310" y="227196"/>
                  </a:lnTo>
                  <a:lnTo>
                    <a:pt x="306705" y="298633"/>
                  </a:lnTo>
                  <a:close/>
                  <a:moveTo>
                    <a:pt x="193357" y="204336"/>
                  </a:moveTo>
                  <a:lnTo>
                    <a:pt x="139065" y="170046"/>
                  </a:lnTo>
                  <a:lnTo>
                    <a:pt x="247650" y="170046"/>
                  </a:lnTo>
                  <a:lnTo>
                    <a:pt x="193357" y="204336"/>
                  </a:lnTo>
                  <a:close/>
                  <a:moveTo>
                    <a:pt x="112395" y="174808"/>
                  </a:moveTo>
                  <a:lnTo>
                    <a:pt x="176213" y="215766"/>
                  </a:lnTo>
                  <a:lnTo>
                    <a:pt x="79057" y="277678"/>
                  </a:lnTo>
                  <a:lnTo>
                    <a:pt x="112395" y="174808"/>
                  </a:lnTo>
                  <a:close/>
                  <a:moveTo>
                    <a:pt x="320040" y="312921"/>
                  </a:moveTo>
                  <a:lnTo>
                    <a:pt x="361950" y="443413"/>
                  </a:lnTo>
                  <a:lnTo>
                    <a:pt x="215265" y="367213"/>
                  </a:lnTo>
                  <a:lnTo>
                    <a:pt x="320040" y="312921"/>
                  </a:lnTo>
                  <a:close/>
                  <a:moveTo>
                    <a:pt x="271463" y="39553"/>
                  </a:moveTo>
                  <a:lnTo>
                    <a:pt x="271463" y="85273"/>
                  </a:lnTo>
                  <a:lnTo>
                    <a:pt x="117157" y="85273"/>
                  </a:lnTo>
                  <a:lnTo>
                    <a:pt x="117157" y="39553"/>
                  </a:lnTo>
                  <a:lnTo>
                    <a:pt x="271463" y="395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Freeform: Shape 189">
              <a:extLst>
                <a:ext uri="{FF2B5EF4-FFF2-40B4-BE49-F238E27FC236}">
                  <a16:creationId xmlns:a16="http://schemas.microsoft.com/office/drawing/2014/main" id="{1778A08A-8942-26BB-DC35-EA6BA28A0934}"/>
                </a:ext>
              </a:extLst>
            </p:cNvPr>
            <p:cNvSpPr/>
            <p:nvPr/>
          </p:nvSpPr>
          <p:spPr>
            <a:xfrm>
              <a:off x="6360794" y="968691"/>
              <a:ext cx="553402" cy="19050"/>
            </a:xfrm>
            <a:custGeom>
              <a:avLst/>
              <a:gdLst>
                <a:gd name="connsiteX0" fmla="*/ 9525 w 553402"/>
                <a:gd name="connsiteY0" fmla="*/ 19050 h 19050"/>
                <a:gd name="connsiteX1" fmla="*/ 543878 w 553402"/>
                <a:gd name="connsiteY1" fmla="*/ 19050 h 19050"/>
                <a:gd name="connsiteX2" fmla="*/ 553403 w 553402"/>
                <a:gd name="connsiteY2" fmla="*/ 9525 h 19050"/>
                <a:gd name="connsiteX3" fmla="*/ 543878 w 553402"/>
                <a:gd name="connsiteY3" fmla="*/ 0 h 19050"/>
                <a:gd name="connsiteX4" fmla="*/ 9525 w 553402"/>
                <a:gd name="connsiteY4" fmla="*/ 0 h 19050"/>
                <a:gd name="connsiteX5" fmla="*/ 0 w 553402"/>
                <a:gd name="connsiteY5" fmla="*/ 9525 h 19050"/>
                <a:gd name="connsiteX6" fmla="*/ 9525 w 55340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02" h="19050">
                  <a:moveTo>
                    <a:pt x="9525" y="19050"/>
                  </a:moveTo>
                  <a:lnTo>
                    <a:pt x="543878" y="19050"/>
                  </a:lnTo>
                  <a:cubicBezTo>
                    <a:pt x="549593" y="19050"/>
                    <a:pt x="553403" y="15240"/>
                    <a:pt x="553403" y="9525"/>
                  </a:cubicBezTo>
                  <a:cubicBezTo>
                    <a:pt x="553403" y="3810"/>
                    <a:pt x="549593" y="0"/>
                    <a:pt x="543878" y="0"/>
                  </a:cubicBez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4763" y="19050"/>
                    <a:pt x="95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4751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DDEF-C88B-7F53-4474-AEED4ADE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2FE32-142A-BE1D-D2E2-37C0778A5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817269"/>
            <a:ext cx="5326529" cy="1204125"/>
          </a:xfrm>
        </p:spPr>
        <p:txBody>
          <a:bodyPr/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AFD5F41-F2A7-5B28-4176-9414462213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 err="1"/>
              <a:t>Installation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, assembly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50ACDF-E87C-DD38-67C9-D5D8EB6C40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B7C4F1-3462-44EE-B08E-3CFB9A975CD8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633FE91-E000-B130-282A-23F8608EB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53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9BAEE-D45B-AA76-15FF-F95607B1C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6DEE90-55C0-6324-70FD-CC0D36D5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A6E06C-5EF9-56C6-F0D6-971008F8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2271BBF-4931-BDC3-3803-7B9F9490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DAF735E3-B722-82DD-898A-F8BAA84CFB3B}"/>
              </a:ext>
            </a:extLst>
          </p:cNvPr>
          <p:cNvGrpSpPr/>
          <p:nvPr/>
        </p:nvGrpSpPr>
        <p:grpSpPr>
          <a:xfrm>
            <a:off x="515939" y="1496922"/>
            <a:ext cx="6169995" cy="784367"/>
            <a:chOff x="515939" y="1611797"/>
            <a:chExt cx="6169995" cy="784367"/>
          </a:xfrm>
        </p:grpSpPr>
        <p:sp>
          <p:nvSpPr>
            <p:cNvPr id="35" name="Round Same-side Corner of Rectangle 13">
              <a:extLst>
                <a:ext uri="{FF2B5EF4-FFF2-40B4-BE49-F238E27FC236}">
                  <a16:creationId xmlns:a16="http://schemas.microsoft.com/office/drawing/2014/main" id="{D6E36DAD-6F4A-8C91-DE47-B80E9EE12354}"/>
                </a:ext>
              </a:extLst>
            </p:cNvPr>
            <p:cNvSpPr/>
            <p:nvPr/>
          </p:nvSpPr>
          <p:spPr>
            <a:xfrm rot="5400000">
              <a:off x="3209561" y="-1081825"/>
              <a:ext cx="782751" cy="6169995"/>
            </a:xfrm>
            <a:prstGeom prst="round2SameRect">
              <a:avLst>
                <a:gd name="adj1" fmla="val 1439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72000" bIns="360000" rtlCol="0" anchor="ctr"/>
            <a:lstStyle/>
            <a:p>
              <a:pPr marL="126000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Placement of winch and drum sites</a:t>
              </a: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8A0C344C-13AF-BFA9-C04D-2D76E0E3A9FA}"/>
                </a:ext>
              </a:extLst>
            </p:cNvPr>
            <p:cNvSpPr/>
            <p:nvPr/>
          </p:nvSpPr>
          <p:spPr>
            <a:xfrm>
              <a:off x="515941" y="1616075"/>
              <a:ext cx="68398" cy="780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0C460A69-B8ED-4509-A0F0-D3C243C8A69D}"/>
                </a:ext>
              </a:extLst>
            </p:cNvPr>
            <p:cNvGrpSpPr/>
            <p:nvPr/>
          </p:nvGrpSpPr>
          <p:grpSpPr>
            <a:xfrm>
              <a:off x="770351" y="1827784"/>
              <a:ext cx="383376" cy="356669"/>
              <a:chOff x="6360794" y="472891"/>
              <a:chExt cx="553402" cy="514850"/>
            </a:xfrm>
            <a:solidFill>
              <a:schemeClr val="bg1"/>
            </a:solidFill>
          </p:grpSpPr>
          <p:sp>
            <p:nvSpPr>
              <p:cNvPr id="38" name="Freeform: Shape 188">
                <a:extLst>
                  <a:ext uri="{FF2B5EF4-FFF2-40B4-BE49-F238E27FC236}">
                    <a16:creationId xmlns:a16="http://schemas.microsoft.com/office/drawing/2014/main" id="{1D9B5EDE-7709-7F8A-5A0B-1C89BFEBBAC5}"/>
                  </a:ext>
                </a:extLst>
              </p:cNvPr>
              <p:cNvSpPr/>
              <p:nvPr/>
            </p:nvSpPr>
            <p:spPr>
              <a:xfrm>
                <a:off x="6443662" y="472891"/>
                <a:ext cx="388619" cy="471988"/>
              </a:xfrm>
              <a:custGeom>
                <a:avLst/>
                <a:gdLst>
                  <a:gd name="connsiteX0" fmla="*/ 0 w 388619"/>
                  <a:gd name="connsiteY0" fmla="*/ 462463 h 471988"/>
                  <a:gd name="connsiteX1" fmla="*/ 953 w 388619"/>
                  <a:gd name="connsiteY1" fmla="*/ 466273 h 471988"/>
                  <a:gd name="connsiteX2" fmla="*/ 2857 w 388619"/>
                  <a:gd name="connsiteY2" fmla="*/ 469131 h 471988"/>
                  <a:gd name="connsiteX3" fmla="*/ 3810 w 388619"/>
                  <a:gd name="connsiteY3" fmla="*/ 470083 h 471988"/>
                  <a:gd name="connsiteX4" fmla="*/ 6668 w 388619"/>
                  <a:gd name="connsiteY4" fmla="*/ 471036 h 471988"/>
                  <a:gd name="connsiteX5" fmla="*/ 6668 w 388619"/>
                  <a:gd name="connsiteY5" fmla="*/ 471036 h 471988"/>
                  <a:gd name="connsiteX6" fmla="*/ 6668 w 388619"/>
                  <a:gd name="connsiteY6" fmla="*/ 471036 h 471988"/>
                  <a:gd name="connsiteX7" fmla="*/ 9525 w 388619"/>
                  <a:gd name="connsiteY7" fmla="*/ 471036 h 471988"/>
                  <a:gd name="connsiteX8" fmla="*/ 9525 w 388619"/>
                  <a:gd name="connsiteY8" fmla="*/ 471036 h 471988"/>
                  <a:gd name="connsiteX9" fmla="*/ 9525 w 388619"/>
                  <a:gd name="connsiteY9" fmla="*/ 471036 h 471988"/>
                  <a:gd name="connsiteX10" fmla="*/ 12382 w 388619"/>
                  <a:gd name="connsiteY10" fmla="*/ 471036 h 471988"/>
                  <a:gd name="connsiteX11" fmla="*/ 13335 w 388619"/>
                  <a:gd name="connsiteY11" fmla="*/ 471036 h 471988"/>
                  <a:gd name="connsiteX12" fmla="*/ 14288 w 388619"/>
                  <a:gd name="connsiteY12" fmla="*/ 471036 h 471988"/>
                  <a:gd name="connsiteX13" fmla="*/ 194310 w 388619"/>
                  <a:gd name="connsiteY13" fmla="*/ 378644 h 471988"/>
                  <a:gd name="connsiteX14" fmla="*/ 374332 w 388619"/>
                  <a:gd name="connsiteY14" fmla="*/ 471036 h 471988"/>
                  <a:gd name="connsiteX15" fmla="*/ 374332 w 388619"/>
                  <a:gd name="connsiteY15" fmla="*/ 471036 h 471988"/>
                  <a:gd name="connsiteX16" fmla="*/ 374332 w 388619"/>
                  <a:gd name="connsiteY16" fmla="*/ 471036 h 471988"/>
                  <a:gd name="connsiteX17" fmla="*/ 377190 w 388619"/>
                  <a:gd name="connsiteY17" fmla="*/ 471988 h 471988"/>
                  <a:gd name="connsiteX18" fmla="*/ 378143 w 388619"/>
                  <a:gd name="connsiteY18" fmla="*/ 471988 h 471988"/>
                  <a:gd name="connsiteX19" fmla="*/ 379095 w 388619"/>
                  <a:gd name="connsiteY19" fmla="*/ 471988 h 471988"/>
                  <a:gd name="connsiteX20" fmla="*/ 381953 w 388619"/>
                  <a:gd name="connsiteY20" fmla="*/ 471988 h 471988"/>
                  <a:gd name="connsiteX21" fmla="*/ 381953 w 388619"/>
                  <a:gd name="connsiteY21" fmla="*/ 471988 h 471988"/>
                  <a:gd name="connsiteX22" fmla="*/ 381953 w 388619"/>
                  <a:gd name="connsiteY22" fmla="*/ 471988 h 471988"/>
                  <a:gd name="connsiteX23" fmla="*/ 384810 w 388619"/>
                  <a:gd name="connsiteY23" fmla="*/ 471036 h 471988"/>
                  <a:gd name="connsiteX24" fmla="*/ 385763 w 388619"/>
                  <a:gd name="connsiteY24" fmla="*/ 470083 h 471988"/>
                  <a:gd name="connsiteX25" fmla="*/ 387668 w 388619"/>
                  <a:gd name="connsiteY25" fmla="*/ 467226 h 471988"/>
                  <a:gd name="connsiteX26" fmla="*/ 388620 w 388619"/>
                  <a:gd name="connsiteY26" fmla="*/ 463416 h 471988"/>
                  <a:gd name="connsiteX27" fmla="*/ 388620 w 388619"/>
                  <a:gd name="connsiteY27" fmla="*/ 459606 h 471988"/>
                  <a:gd name="connsiteX28" fmla="*/ 388620 w 388619"/>
                  <a:gd name="connsiteY28" fmla="*/ 459606 h 471988"/>
                  <a:gd name="connsiteX29" fmla="*/ 337185 w 388619"/>
                  <a:gd name="connsiteY29" fmla="*/ 298633 h 471988"/>
                  <a:gd name="connsiteX30" fmla="*/ 336232 w 388619"/>
                  <a:gd name="connsiteY30" fmla="*/ 294823 h 471988"/>
                  <a:gd name="connsiteX31" fmla="*/ 292418 w 388619"/>
                  <a:gd name="connsiteY31" fmla="*/ 158616 h 471988"/>
                  <a:gd name="connsiteX32" fmla="*/ 292418 w 388619"/>
                  <a:gd name="connsiteY32" fmla="*/ 107181 h 471988"/>
                  <a:gd name="connsiteX33" fmla="*/ 363855 w 388619"/>
                  <a:gd name="connsiteY33" fmla="*/ 125278 h 471988"/>
                  <a:gd name="connsiteX34" fmla="*/ 365760 w 388619"/>
                  <a:gd name="connsiteY34" fmla="*/ 125278 h 471988"/>
                  <a:gd name="connsiteX35" fmla="*/ 375285 w 388619"/>
                  <a:gd name="connsiteY35" fmla="*/ 117658 h 471988"/>
                  <a:gd name="connsiteX36" fmla="*/ 368618 w 388619"/>
                  <a:gd name="connsiteY36" fmla="*/ 106228 h 471988"/>
                  <a:gd name="connsiteX37" fmla="*/ 292418 w 388619"/>
                  <a:gd name="connsiteY37" fmla="*/ 87178 h 471988"/>
                  <a:gd name="connsiteX38" fmla="*/ 292418 w 388619"/>
                  <a:gd name="connsiteY38" fmla="*/ 37648 h 471988"/>
                  <a:gd name="connsiteX39" fmla="*/ 368618 w 388619"/>
                  <a:gd name="connsiteY39" fmla="*/ 18598 h 471988"/>
                  <a:gd name="connsiteX40" fmla="*/ 375285 w 388619"/>
                  <a:gd name="connsiteY40" fmla="*/ 7168 h 471988"/>
                  <a:gd name="connsiteX41" fmla="*/ 363855 w 388619"/>
                  <a:gd name="connsiteY41" fmla="*/ 501 h 471988"/>
                  <a:gd name="connsiteX42" fmla="*/ 281940 w 388619"/>
                  <a:gd name="connsiteY42" fmla="*/ 21456 h 471988"/>
                  <a:gd name="connsiteX43" fmla="*/ 110490 w 388619"/>
                  <a:gd name="connsiteY43" fmla="*/ 21456 h 471988"/>
                  <a:gd name="connsiteX44" fmla="*/ 28575 w 388619"/>
                  <a:gd name="connsiteY44" fmla="*/ 501 h 471988"/>
                  <a:gd name="connsiteX45" fmla="*/ 17145 w 388619"/>
                  <a:gd name="connsiteY45" fmla="*/ 7168 h 471988"/>
                  <a:gd name="connsiteX46" fmla="*/ 23813 w 388619"/>
                  <a:gd name="connsiteY46" fmla="*/ 18598 h 471988"/>
                  <a:gd name="connsiteX47" fmla="*/ 100013 w 388619"/>
                  <a:gd name="connsiteY47" fmla="*/ 37648 h 471988"/>
                  <a:gd name="connsiteX48" fmla="*/ 100013 w 388619"/>
                  <a:gd name="connsiteY48" fmla="*/ 87178 h 471988"/>
                  <a:gd name="connsiteX49" fmla="*/ 23813 w 388619"/>
                  <a:gd name="connsiteY49" fmla="*/ 106228 h 471988"/>
                  <a:gd name="connsiteX50" fmla="*/ 17145 w 388619"/>
                  <a:gd name="connsiteY50" fmla="*/ 117658 h 471988"/>
                  <a:gd name="connsiteX51" fmla="*/ 28575 w 388619"/>
                  <a:gd name="connsiteY51" fmla="*/ 124326 h 471988"/>
                  <a:gd name="connsiteX52" fmla="*/ 100013 w 388619"/>
                  <a:gd name="connsiteY52" fmla="*/ 106228 h 471988"/>
                  <a:gd name="connsiteX53" fmla="*/ 100013 w 388619"/>
                  <a:gd name="connsiteY53" fmla="*/ 157663 h 471988"/>
                  <a:gd name="connsiteX54" fmla="*/ 56197 w 388619"/>
                  <a:gd name="connsiteY54" fmla="*/ 293871 h 471988"/>
                  <a:gd name="connsiteX55" fmla="*/ 55245 w 388619"/>
                  <a:gd name="connsiteY55" fmla="*/ 297681 h 471988"/>
                  <a:gd name="connsiteX56" fmla="*/ 3810 w 388619"/>
                  <a:gd name="connsiteY56" fmla="*/ 458654 h 471988"/>
                  <a:gd name="connsiteX57" fmla="*/ 3810 w 388619"/>
                  <a:gd name="connsiteY57" fmla="*/ 458654 h 471988"/>
                  <a:gd name="connsiteX58" fmla="*/ 0 w 388619"/>
                  <a:gd name="connsiteY58" fmla="*/ 462463 h 471988"/>
                  <a:gd name="connsiteX59" fmla="*/ 25718 w 388619"/>
                  <a:gd name="connsiteY59" fmla="*/ 443413 h 471988"/>
                  <a:gd name="connsiteX60" fmla="*/ 67628 w 388619"/>
                  <a:gd name="connsiteY60" fmla="*/ 312921 h 471988"/>
                  <a:gd name="connsiteX61" fmla="*/ 173355 w 388619"/>
                  <a:gd name="connsiteY61" fmla="*/ 367213 h 471988"/>
                  <a:gd name="connsiteX62" fmla="*/ 25718 w 388619"/>
                  <a:gd name="connsiteY62" fmla="*/ 443413 h 471988"/>
                  <a:gd name="connsiteX63" fmla="*/ 116205 w 388619"/>
                  <a:gd name="connsiteY63" fmla="*/ 104323 h 471988"/>
                  <a:gd name="connsiteX64" fmla="*/ 270510 w 388619"/>
                  <a:gd name="connsiteY64" fmla="*/ 104323 h 471988"/>
                  <a:gd name="connsiteX65" fmla="*/ 270510 w 388619"/>
                  <a:gd name="connsiteY65" fmla="*/ 150043 h 471988"/>
                  <a:gd name="connsiteX66" fmla="*/ 116205 w 388619"/>
                  <a:gd name="connsiteY66" fmla="*/ 150043 h 471988"/>
                  <a:gd name="connsiteX67" fmla="*/ 116205 w 388619"/>
                  <a:gd name="connsiteY67" fmla="*/ 104323 h 471988"/>
                  <a:gd name="connsiteX68" fmla="*/ 211455 w 388619"/>
                  <a:gd name="connsiteY68" fmla="*/ 214813 h 471988"/>
                  <a:gd name="connsiteX69" fmla="*/ 275272 w 388619"/>
                  <a:gd name="connsiteY69" fmla="*/ 173856 h 471988"/>
                  <a:gd name="connsiteX70" fmla="*/ 308610 w 388619"/>
                  <a:gd name="connsiteY70" fmla="*/ 275773 h 471988"/>
                  <a:gd name="connsiteX71" fmla="*/ 211455 w 388619"/>
                  <a:gd name="connsiteY71" fmla="*/ 214813 h 471988"/>
                  <a:gd name="connsiteX72" fmla="*/ 306705 w 388619"/>
                  <a:gd name="connsiteY72" fmla="*/ 298633 h 471988"/>
                  <a:gd name="connsiteX73" fmla="*/ 194310 w 388619"/>
                  <a:gd name="connsiteY73" fmla="*/ 356736 h 471988"/>
                  <a:gd name="connsiteX74" fmla="*/ 81915 w 388619"/>
                  <a:gd name="connsiteY74" fmla="*/ 298633 h 471988"/>
                  <a:gd name="connsiteX75" fmla="*/ 194310 w 388619"/>
                  <a:gd name="connsiteY75" fmla="*/ 227196 h 471988"/>
                  <a:gd name="connsiteX76" fmla="*/ 306705 w 388619"/>
                  <a:gd name="connsiteY76" fmla="*/ 298633 h 471988"/>
                  <a:gd name="connsiteX77" fmla="*/ 193357 w 388619"/>
                  <a:gd name="connsiteY77" fmla="*/ 204336 h 471988"/>
                  <a:gd name="connsiteX78" fmla="*/ 139065 w 388619"/>
                  <a:gd name="connsiteY78" fmla="*/ 170046 h 471988"/>
                  <a:gd name="connsiteX79" fmla="*/ 247650 w 388619"/>
                  <a:gd name="connsiteY79" fmla="*/ 170046 h 471988"/>
                  <a:gd name="connsiteX80" fmla="*/ 193357 w 388619"/>
                  <a:gd name="connsiteY80" fmla="*/ 204336 h 471988"/>
                  <a:gd name="connsiteX81" fmla="*/ 112395 w 388619"/>
                  <a:gd name="connsiteY81" fmla="*/ 174808 h 471988"/>
                  <a:gd name="connsiteX82" fmla="*/ 176213 w 388619"/>
                  <a:gd name="connsiteY82" fmla="*/ 215766 h 471988"/>
                  <a:gd name="connsiteX83" fmla="*/ 79057 w 388619"/>
                  <a:gd name="connsiteY83" fmla="*/ 277678 h 471988"/>
                  <a:gd name="connsiteX84" fmla="*/ 112395 w 388619"/>
                  <a:gd name="connsiteY84" fmla="*/ 174808 h 471988"/>
                  <a:gd name="connsiteX85" fmla="*/ 320040 w 388619"/>
                  <a:gd name="connsiteY85" fmla="*/ 312921 h 471988"/>
                  <a:gd name="connsiteX86" fmla="*/ 361950 w 388619"/>
                  <a:gd name="connsiteY86" fmla="*/ 443413 h 471988"/>
                  <a:gd name="connsiteX87" fmla="*/ 215265 w 388619"/>
                  <a:gd name="connsiteY87" fmla="*/ 367213 h 471988"/>
                  <a:gd name="connsiteX88" fmla="*/ 320040 w 388619"/>
                  <a:gd name="connsiteY88" fmla="*/ 312921 h 471988"/>
                  <a:gd name="connsiteX89" fmla="*/ 271463 w 388619"/>
                  <a:gd name="connsiteY89" fmla="*/ 39553 h 471988"/>
                  <a:gd name="connsiteX90" fmla="*/ 271463 w 388619"/>
                  <a:gd name="connsiteY90" fmla="*/ 85273 h 471988"/>
                  <a:gd name="connsiteX91" fmla="*/ 117157 w 388619"/>
                  <a:gd name="connsiteY91" fmla="*/ 85273 h 471988"/>
                  <a:gd name="connsiteX92" fmla="*/ 117157 w 388619"/>
                  <a:gd name="connsiteY92" fmla="*/ 39553 h 471988"/>
                  <a:gd name="connsiteX93" fmla="*/ 271463 w 388619"/>
                  <a:gd name="connsiteY93" fmla="*/ 39553 h 4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88619" h="471988">
                    <a:moveTo>
                      <a:pt x="0" y="462463"/>
                    </a:moveTo>
                    <a:cubicBezTo>
                      <a:pt x="0" y="463416"/>
                      <a:pt x="0" y="465321"/>
                      <a:pt x="953" y="466273"/>
                    </a:cubicBezTo>
                    <a:cubicBezTo>
                      <a:pt x="1905" y="467226"/>
                      <a:pt x="1905" y="468179"/>
                      <a:pt x="2857" y="469131"/>
                    </a:cubicBezTo>
                    <a:cubicBezTo>
                      <a:pt x="2857" y="469131"/>
                      <a:pt x="2857" y="469131"/>
                      <a:pt x="3810" y="470083"/>
                    </a:cubicBezTo>
                    <a:cubicBezTo>
                      <a:pt x="4763" y="471036"/>
                      <a:pt x="5715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7620" y="471036"/>
                      <a:pt x="8572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10478" y="471036"/>
                      <a:pt x="11430" y="471036"/>
                      <a:pt x="12382" y="471036"/>
                    </a:cubicBezTo>
                    <a:cubicBezTo>
                      <a:pt x="12382" y="471036"/>
                      <a:pt x="13335" y="471036"/>
                      <a:pt x="13335" y="471036"/>
                    </a:cubicBezTo>
                    <a:cubicBezTo>
                      <a:pt x="13335" y="471036"/>
                      <a:pt x="14288" y="471036"/>
                      <a:pt x="14288" y="471036"/>
                    </a:cubicBezTo>
                    <a:lnTo>
                      <a:pt x="194310" y="378644"/>
                    </a:lnTo>
                    <a:lnTo>
                      <a:pt x="374332" y="471036"/>
                    </a:ln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5285" y="471988"/>
                      <a:pt x="376238" y="471988"/>
                      <a:pt x="377190" y="471988"/>
                    </a:cubicBezTo>
                    <a:cubicBezTo>
                      <a:pt x="377190" y="471988"/>
                      <a:pt x="377190" y="471988"/>
                      <a:pt x="378143" y="471988"/>
                    </a:cubicBezTo>
                    <a:cubicBezTo>
                      <a:pt x="378143" y="471988"/>
                      <a:pt x="378143" y="471988"/>
                      <a:pt x="379095" y="471988"/>
                    </a:cubicBezTo>
                    <a:cubicBezTo>
                      <a:pt x="380047" y="471988"/>
                      <a:pt x="381000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2905" y="471988"/>
                      <a:pt x="383857" y="471036"/>
                      <a:pt x="384810" y="471036"/>
                    </a:cubicBezTo>
                    <a:cubicBezTo>
                      <a:pt x="384810" y="471036"/>
                      <a:pt x="384810" y="471036"/>
                      <a:pt x="385763" y="470083"/>
                    </a:cubicBezTo>
                    <a:cubicBezTo>
                      <a:pt x="386715" y="469131"/>
                      <a:pt x="387668" y="468179"/>
                      <a:pt x="387668" y="467226"/>
                    </a:cubicBezTo>
                    <a:cubicBezTo>
                      <a:pt x="388620" y="466273"/>
                      <a:pt x="388620" y="465321"/>
                      <a:pt x="388620" y="463416"/>
                    </a:cubicBezTo>
                    <a:cubicBezTo>
                      <a:pt x="388620" y="462463"/>
                      <a:pt x="388620" y="460558"/>
                      <a:pt x="388620" y="459606"/>
                    </a:cubicBezTo>
                    <a:lnTo>
                      <a:pt x="388620" y="459606"/>
                    </a:lnTo>
                    <a:lnTo>
                      <a:pt x="337185" y="298633"/>
                    </a:lnTo>
                    <a:cubicBezTo>
                      <a:pt x="337185" y="297681"/>
                      <a:pt x="336232" y="295776"/>
                      <a:pt x="336232" y="294823"/>
                    </a:cubicBezTo>
                    <a:lnTo>
                      <a:pt x="292418" y="158616"/>
                    </a:lnTo>
                    <a:lnTo>
                      <a:pt x="292418" y="107181"/>
                    </a:lnTo>
                    <a:lnTo>
                      <a:pt x="363855" y="125278"/>
                    </a:lnTo>
                    <a:cubicBezTo>
                      <a:pt x="364807" y="125278"/>
                      <a:pt x="365760" y="125278"/>
                      <a:pt x="365760" y="125278"/>
                    </a:cubicBezTo>
                    <a:cubicBezTo>
                      <a:pt x="369570" y="125278"/>
                      <a:pt x="374332" y="122421"/>
                      <a:pt x="375285" y="117658"/>
                    </a:cubicBezTo>
                    <a:cubicBezTo>
                      <a:pt x="376238" y="112896"/>
                      <a:pt x="373380" y="107181"/>
                      <a:pt x="368618" y="106228"/>
                    </a:cubicBezTo>
                    <a:lnTo>
                      <a:pt x="292418" y="87178"/>
                    </a:lnTo>
                    <a:lnTo>
                      <a:pt x="292418" y="37648"/>
                    </a:lnTo>
                    <a:lnTo>
                      <a:pt x="368618" y="18598"/>
                    </a:lnTo>
                    <a:cubicBezTo>
                      <a:pt x="373380" y="17646"/>
                      <a:pt x="377190" y="11931"/>
                      <a:pt x="375285" y="7168"/>
                    </a:cubicBezTo>
                    <a:cubicBezTo>
                      <a:pt x="374332" y="2406"/>
                      <a:pt x="368618" y="-1404"/>
                      <a:pt x="363855" y="501"/>
                    </a:cubicBezTo>
                    <a:lnTo>
                      <a:pt x="281940" y="21456"/>
                    </a:lnTo>
                    <a:lnTo>
                      <a:pt x="110490" y="21456"/>
                    </a:lnTo>
                    <a:lnTo>
                      <a:pt x="28575" y="501"/>
                    </a:lnTo>
                    <a:cubicBezTo>
                      <a:pt x="23813" y="-452"/>
                      <a:pt x="18097" y="2406"/>
                      <a:pt x="17145" y="7168"/>
                    </a:cubicBezTo>
                    <a:cubicBezTo>
                      <a:pt x="16193" y="11931"/>
                      <a:pt x="19050" y="17646"/>
                      <a:pt x="23813" y="18598"/>
                    </a:cubicBezTo>
                    <a:lnTo>
                      <a:pt x="100013" y="37648"/>
                    </a:lnTo>
                    <a:lnTo>
                      <a:pt x="100013" y="87178"/>
                    </a:lnTo>
                    <a:lnTo>
                      <a:pt x="23813" y="106228"/>
                    </a:lnTo>
                    <a:cubicBezTo>
                      <a:pt x="19050" y="107181"/>
                      <a:pt x="15240" y="112896"/>
                      <a:pt x="17145" y="117658"/>
                    </a:cubicBezTo>
                    <a:cubicBezTo>
                      <a:pt x="18097" y="122421"/>
                      <a:pt x="23813" y="126231"/>
                      <a:pt x="28575" y="124326"/>
                    </a:cubicBezTo>
                    <a:lnTo>
                      <a:pt x="100013" y="106228"/>
                    </a:lnTo>
                    <a:lnTo>
                      <a:pt x="100013" y="157663"/>
                    </a:lnTo>
                    <a:lnTo>
                      <a:pt x="56197" y="293871"/>
                    </a:lnTo>
                    <a:cubicBezTo>
                      <a:pt x="55245" y="294823"/>
                      <a:pt x="55245" y="296728"/>
                      <a:pt x="55245" y="297681"/>
                    </a:cubicBezTo>
                    <a:lnTo>
                      <a:pt x="3810" y="458654"/>
                    </a:lnTo>
                    <a:lnTo>
                      <a:pt x="3810" y="458654"/>
                    </a:lnTo>
                    <a:cubicBezTo>
                      <a:pt x="0" y="460558"/>
                      <a:pt x="0" y="461511"/>
                      <a:pt x="0" y="462463"/>
                    </a:cubicBezTo>
                    <a:close/>
                    <a:moveTo>
                      <a:pt x="25718" y="443413"/>
                    </a:moveTo>
                    <a:lnTo>
                      <a:pt x="67628" y="312921"/>
                    </a:lnTo>
                    <a:lnTo>
                      <a:pt x="173355" y="367213"/>
                    </a:lnTo>
                    <a:lnTo>
                      <a:pt x="25718" y="443413"/>
                    </a:lnTo>
                    <a:close/>
                    <a:moveTo>
                      <a:pt x="116205" y="104323"/>
                    </a:moveTo>
                    <a:lnTo>
                      <a:pt x="270510" y="104323"/>
                    </a:lnTo>
                    <a:lnTo>
                      <a:pt x="270510" y="150043"/>
                    </a:lnTo>
                    <a:lnTo>
                      <a:pt x="116205" y="150043"/>
                    </a:lnTo>
                    <a:lnTo>
                      <a:pt x="116205" y="104323"/>
                    </a:lnTo>
                    <a:close/>
                    <a:moveTo>
                      <a:pt x="211455" y="214813"/>
                    </a:moveTo>
                    <a:lnTo>
                      <a:pt x="275272" y="173856"/>
                    </a:lnTo>
                    <a:lnTo>
                      <a:pt x="308610" y="275773"/>
                    </a:lnTo>
                    <a:lnTo>
                      <a:pt x="211455" y="214813"/>
                    </a:lnTo>
                    <a:close/>
                    <a:moveTo>
                      <a:pt x="306705" y="298633"/>
                    </a:moveTo>
                    <a:lnTo>
                      <a:pt x="194310" y="356736"/>
                    </a:lnTo>
                    <a:lnTo>
                      <a:pt x="81915" y="298633"/>
                    </a:lnTo>
                    <a:lnTo>
                      <a:pt x="194310" y="227196"/>
                    </a:lnTo>
                    <a:lnTo>
                      <a:pt x="306705" y="298633"/>
                    </a:lnTo>
                    <a:close/>
                    <a:moveTo>
                      <a:pt x="193357" y="204336"/>
                    </a:moveTo>
                    <a:lnTo>
                      <a:pt x="139065" y="170046"/>
                    </a:lnTo>
                    <a:lnTo>
                      <a:pt x="247650" y="170046"/>
                    </a:lnTo>
                    <a:lnTo>
                      <a:pt x="193357" y="204336"/>
                    </a:lnTo>
                    <a:close/>
                    <a:moveTo>
                      <a:pt x="112395" y="174808"/>
                    </a:moveTo>
                    <a:lnTo>
                      <a:pt x="176213" y="215766"/>
                    </a:lnTo>
                    <a:lnTo>
                      <a:pt x="79057" y="277678"/>
                    </a:lnTo>
                    <a:lnTo>
                      <a:pt x="112395" y="174808"/>
                    </a:lnTo>
                    <a:close/>
                    <a:moveTo>
                      <a:pt x="320040" y="312921"/>
                    </a:moveTo>
                    <a:lnTo>
                      <a:pt x="361950" y="443413"/>
                    </a:lnTo>
                    <a:lnTo>
                      <a:pt x="215265" y="367213"/>
                    </a:lnTo>
                    <a:lnTo>
                      <a:pt x="320040" y="312921"/>
                    </a:lnTo>
                    <a:close/>
                    <a:moveTo>
                      <a:pt x="271463" y="39553"/>
                    </a:moveTo>
                    <a:lnTo>
                      <a:pt x="271463" y="85273"/>
                    </a:lnTo>
                    <a:lnTo>
                      <a:pt x="117157" y="85273"/>
                    </a:lnTo>
                    <a:lnTo>
                      <a:pt x="117157" y="39553"/>
                    </a:lnTo>
                    <a:lnTo>
                      <a:pt x="271463" y="395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39" name="Freeform: Shape 189">
                <a:extLst>
                  <a:ext uri="{FF2B5EF4-FFF2-40B4-BE49-F238E27FC236}">
                    <a16:creationId xmlns:a16="http://schemas.microsoft.com/office/drawing/2014/main" id="{C58CC176-6106-0446-78CC-E7D59CC53C85}"/>
                  </a:ext>
                </a:extLst>
              </p:cNvPr>
              <p:cNvSpPr/>
              <p:nvPr/>
            </p:nvSpPr>
            <p:spPr>
              <a:xfrm>
                <a:off x="6360794" y="968691"/>
                <a:ext cx="553402" cy="19050"/>
              </a:xfrm>
              <a:custGeom>
                <a:avLst/>
                <a:gdLst>
                  <a:gd name="connsiteX0" fmla="*/ 9525 w 553402"/>
                  <a:gd name="connsiteY0" fmla="*/ 19050 h 19050"/>
                  <a:gd name="connsiteX1" fmla="*/ 543878 w 553402"/>
                  <a:gd name="connsiteY1" fmla="*/ 19050 h 19050"/>
                  <a:gd name="connsiteX2" fmla="*/ 553403 w 553402"/>
                  <a:gd name="connsiteY2" fmla="*/ 9525 h 19050"/>
                  <a:gd name="connsiteX3" fmla="*/ 543878 w 553402"/>
                  <a:gd name="connsiteY3" fmla="*/ 0 h 19050"/>
                  <a:gd name="connsiteX4" fmla="*/ 9525 w 553402"/>
                  <a:gd name="connsiteY4" fmla="*/ 0 h 19050"/>
                  <a:gd name="connsiteX5" fmla="*/ 0 w 553402"/>
                  <a:gd name="connsiteY5" fmla="*/ 9525 h 19050"/>
                  <a:gd name="connsiteX6" fmla="*/ 9525 w 55340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402" h="19050">
                    <a:moveTo>
                      <a:pt x="9525" y="19050"/>
                    </a:moveTo>
                    <a:lnTo>
                      <a:pt x="543878" y="19050"/>
                    </a:lnTo>
                    <a:cubicBezTo>
                      <a:pt x="549593" y="19050"/>
                      <a:pt x="553403" y="15240"/>
                      <a:pt x="553403" y="9525"/>
                    </a:cubicBezTo>
                    <a:cubicBezTo>
                      <a:pt x="553403" y="3810"/>
                      <a:pt x="549593" y="0"/>
                      <a:pt x="543878" y="0"/>
                    </a:cubicBez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ubicBezTo>
                      <a:pt x="0" y="15240"/>
                      <a:pt x="4763" y="19050"/>
                      <a:pt x="9525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</p:grpSp>
      </p:grpSp>
      <p:sp>
        <p:nvSpPr>
          <p:cNvPr id="40" name="Round Same-side Corner of Rectangle 14">
            <a:extLst>
              <a:ext uri="{FF2B5EF4-FFF2-40B4-BE49-F238E27FC236}">
                <a16:creationId xmlns:a16="http://schemas.microsoft.com/office/drawing/2014/main" id="{6880D458-841F-0188-8704-CD84B4E8DF01}"/>
              </a:ext>
            </a:extLst>
          </p:cNvPr>
          <p:cNvSpPr/>
          <p:nvPr/>
        </p:nvSpPr>
        <p:spPr>
          <a:xfrm rot="5400000">
            <a:off x="2952868" y="-34290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Sheaves sizes, and installations</a:t>
            </a:r>
          </a:p>
        </p:txBody>
      </p:sp>
      <p:sp>
        <p:nvSpPr>
          <p:cNvPr id="41" name="Round Same-side Corner of Rectangle 14">
            <a:extLst>
              <a:ext uri="{FF2B5EF4-FFF2-40B4-BE49-F238E27FC236}">
                <a16:creationId xmlns:a16="http://schemas.microsoft.com/office/drawing/2014/main" id="{CF7F904F-2C04-5E71-4BB8-B0C739E5F83E}"/>
              </a:ext>
            </a:extLst>
          </p:cNvPr>
          <p:cNvSpPr/>
          <p:nvPr/>
        </p:nvSpPr>
        <p:spPr>
          <a:xfrm rot="5400000">
            <a:off x="2952868" y="865257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Selection of pulling force and Speed</a:t>
            </a:r>
          </a:p>
        </p:txBody>
      </p:sp>
      <p:sp>
        <p:nvSpPr>
          <p:cNvPr id="44" name="Round Same-side Corner of Rectangle 14">
            <a:extLst>
              <a:ext uri="{FF2B5EF4-FFF2-40B4-BE49-F238E27FC236}">
                <a16:creationId xmlns:a16="http://schemas.microsoft.com/office/drawing/2014/main" id="{F87FEA67-9082-5329-D346-F2D9FC462AD3}"/>
              </a:ext>
            </a:extLst>
          </p:cNvPr>
          <p:cNvSpPr/>
          <p:nvPr/>
        </p:nvSpPr>
        <p:spPr>
          <a:xfrm rot="5400000">
            <a:off x="2952868" y="1766490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Sagging</a:t>
            </a:r>
          </a:p>
        </p:txBody>
      </p:sp>
      <p:sp>
        <p:nvSpPr>
          <p:cNvPr id="45" name="Round Same-side Corner of Rectangle 14">
            <a:extLst>
              <a:ext uri="{FF2B5EF4-FFF2-40B4-BE49-F238E27FC236}">
                <a16:creationId xmlns:a16="http://schemas.microsoft.com/office/drawing/2014/main" id="{027A5461-6AD9-7333-90CC-AC087AEE0C3C}"/>
              </a:ext>
            </a:extLst>
          </p:cNvPr>
          <p:cNvSpPr/>
          <p:nvPr/>
        </p:nvSpPr>
        <p:spPr>
          <a:xfrm rot="5400000">
            <a:off x="2952868" y="2661357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Dead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end Assembly</a:t>
            </a:r>
          </a:p>
        </p:txBody>
      </p:sp>
      <p:pic>
        <p:nvPicPr>
          <p:cNvPr id="46" name="Kép 45" descr="A képen szöveg, fű, ég, kültér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22C1119-F971-9CCF-46A4-201AC198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r="2685"/>
          <a:stretch>
            <a:fillRect/>
          </a:stretch>
        </p:blipFill>
        <p:spPr>
          <a:xfrm>
            <a:off x="6370501" y="1550706"/>
            <a:ext cx="5553974" cy="307507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0638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55DE0-33E9-1678-D35D-B7BC1B8A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BD3602-984A-79B4-C2C4-41D27FD6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8350533-CF0E-C594-49EC-F8D9A498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948BC8-2CDD-761A-0CB7-878B8648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92416468-8B62-E7E6-A37F-6D29E7AD192E}"/>
              </a:ext>
            </a:extLst>
          </p:cNvPr>
          <p:cNvGrpSpPr/>
          <p:nvPr/>
        </p:nvGrpSpPr>
        <p:grpSpPr>
          <a:xfrm>
            <a:off x="509971" y="2414864"/>
            <a:ext cx="6038315" cy="784366"/>
            <a:chOff x="515940" y="2562632"/>
            <a:chExt cx="6038315" cy="784366"/>
          </a:xfrm>
        </p:grpSpPr>
        <p:sp>
          <p:nvSpPr>
            <p:cNvPr id="5" name="Round Same-side Corner of Rectangle 13">
              <a:extLst>
                <a:ext uri="{FF2B5EF4-FFF2-40B4-BE49-F238E27FC236}">
                  <a16:creationId xmlns:a16="http://schemas.microsoft.com/office/drawing/2014/main" id="{D23FE7AB-EF27-6E00-A732-F17EA98979E2}"/>
                </a:ext>
              </a:extLst>
            </p:cNvPr>
            <p:cNvSpPr/>
            <p:nvPr/>
          </p:nvSpPr>
          <p:spPr>
            <a:xfrm rot="5400000">
              <a:off x="3143722" y="-65150"/>
              <a:ext cx="782751" cy="6038315"/>
            </a:xfrm>
            <a:prstGeom prst="round2SameRect">
              <a:avLst>
                <a:gd name="adj1" fmla="val 1439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72000" bIns="360000" rtlCol="0" anchor="ctr"/>
            <a:lstStyle/>
            <a:p>
              <a:pPr marL="1260000"/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Sheaves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sizes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, and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installations</a:t>
              </a:r>
              <a:endParaRPr lang="hu-HU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8BD06B6-9E33-C3FA-F957-658B7DFD47A3}"/>
                </a:ext>
              </a:extLst>
            </p:cNvPr>
            <p:cNvSpPr/>
            <p:nvPr/>
          </p:nvSpPr>
          <p:spPr>
            <a:xfrm>
              <a:off x="515941" y="2566909"/>
              <a:ext cx="68398" cy="780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B1EE46A-1C12-7FA8-8FF9-D19F0A770E27}"/>
                </a:ext>
              </a:extLst>
            </p:cNvPr>
            <p:cNvGrpSpPr/>
            <p:nvPr/>
          </p:nvGrpSpPr>
          <p:grpSpPr>
            <a:xfrm>
              <a:off x="770351" y="2778618"/>
              <a:ext cx="383376" cy="356669"/>
              <a:chOff x="6360794" y="472891"/>
              <a:chExt cx="553402" cy="514850"/>
            </a:xfrm>
            <a:solidFill>
              <a:schemeClr val="bg1"/>
            </a:solidFill>
          </p:grpSpPr>
          <p:sp>
            <p:nvSpPr>
              <p:cNvPr id="8" name="Freeform: Shape 188">
                <a:extLst>
                  <a:ext uri="{FF2B5EF4-FFF2-40B4-BE49-F238E27FC236}">
                    <a16:creationId xmlns:a16="http://schemas.microsoft.com/office/drawing/2014/main" id="{753B0F87-F950-13E7-F0CF-790BF65546CE}"/>
                  </a:ext>
                </a:extLst>
              </p:cNvPr>
              <p:cNvSpPr/>
              <p:nvPr/>
            </p:nvSpPr>
            <p:spPr>
              <a:xfrm>
                <a:off x="6443662" y="472891"/>
                <a:ext cx="388619" cy="471988"/>
              </a:xfrm>
              <a:custGeom>
                <a:avLst/>
                <a:gdLst>
                  <a:gd name="connsiteX0" fmla="*/ 0 w 388619"/>
                  <a:gd name="connsiteY0" fmla="*/ 462463 h 471988"/>
                  <a:gd name="connsiteX1" fmla="*/ 953 w 388619"/>
                  <a:gd name="connsiteY1" fmla="*/ 466273 h 471988"/>
                  <a:gd name="connsiteX2" fmla="*/ 2857 w 388619"/>
                  <a:gd name="connsiteY2" fmla="*/ 469131 h 471988"/>
                  <a:gd name="connsiteX3" fmla="*/ 3810 w 388619"/>
                  <a:gd name="connsiteY3" fmla="*/ 470083 h 471988"/>
                  <a:gd name="connsiteX4" fmla="*/ 6668 w 388619"/>
                  <a:gd name="connsiteY4" fmla="*/ 471036 h 471988"/>
                  <a:gd name="connsiteX5" fmla="*/ 6668 w 388619"/>
                  <a:gd name="connsiteY5" fmla="*/ 471036 h 471988"/>
                  <a:gd name="connsiteX6" fmla="*/ 6668 w 388619"/>
                  <a:gd name="connsiteY6" fmla="*/ 471036 h 471988"/>
                  <a:gd name="connsiteX7" fmla="*/ 9525 w 388619"/>
                  <a:gd name="connsiteY7" fmla="*/ 471036 h 471988"/>
                  <a:gd name="connsiteX8" fmla="*/ 9525 w 388619"/>
                  <a:gd name="connsiteY8" fmla="*/ 471036 h 471988"/>
                  <a:gd name="connsiteX9" fmla="*/ 9525 w 388619"/>
                  <a:gd name="connsiteY9" fmla="*/ 471036 h 471988"/>
                  <a:gd name="connsiteX10" fmla="*/ 12382 w 388619"/>
                  <a:gd name="connsiteY10" fmla="*/ 471036 h 471988"/>
                  <a:gd name="connsiteX11" fmla="*/ 13335 w 388619"/>
                  <a:gd name="connsiteY11" fmla="*/ 471036 h 471988"/>
                  <a:gd name="connsiteX12" fmla="*/ 14288 w 388619"/>
                  <a:gd name="connsiteY12" fmla="*/ 471036 h 471988"/>
                  <a:gd name="connsiteX13" fmla="*/ 194310 w 388619"/>
                  <a:gd name="connsiteY13" fmla="*/ 378644 h 471988"/>
                  <a:gd name="connsiteX14" fmla="*/ 374332 w 388619"/>
                  <a:gd name="connsiteY14" fmla="*/ 471036 h 471988"/>
                  <a:gd name="connsiteX15" fmla="*/ 374332 w 388619"/>
                  <a:gd name="connsiteY15" fmla="*/ 471036 h 471988"/>
                  <a:gd name="connsiteX16" fmla="*/ 374332 w 388619"/>
                  <a:gd name="connsiteY16" fmla="*/ 471036 h 471988"/>
                  <a:gd name="connsiteX17" fmla="*/ 377190 w 388619"/>
                  <a:gd name="connsiteY17" fmla="*/ 471988 h 471988"/>
                  <a:gd name="connsiteX18" fmla="*/ 378143 w 388619"/>
                  <a:gd name="connsiteY18" fmla="*/ 471988 h 471988"/>
                  <a:gd name="connsiteX19" fmla="*/ 379095 w 388619"/>
                  <a:gd name="connsiteY19" fmla="*/ 471988 h 471988"/>
                  <a:gd name="connsiteX20" fmla="*/ 381953 w 388619"/>
                  <a:gd name="connsiteY20" fmla="*/ 471988 h 471988"/>
                  <a:gd name="connsiteX21" fmla="*/ 381953 w 388619"/>
                  <a:gd name="connsiteY21" fmla="*/ 471988 h 471988"/>
                  <a:gd name="connsiteX22" fmla="*/ 381953 w 388619"/>
                  <a:gd name="connsiteY22" fmla="*/ 471988 h 471988"/>
                  <a:gd name="connsiteX23" fmla="*/ 384810 w 388619"/>
                  <a:gd name="connsiteY23" fmla="*/ 471036 h 471988"/>
                  <a:gd name="connsiteX24" fmla="*/ 385763 w 388619"/>
                  <a:gd name="connsiteY24" fmla="*/ 470083 h 471988"/>
                  <a:gd name="connsiteX25" fmla="*/ 387668 w 388619"/>
                  <a:gd name="connsiteY25" fmla="*/ 467226 h 471988"/>
                  <a:gd name="connsiteX26" fmla="*/ 388620 w 388619"/>
                  <a:gd name="connsiteY26" fmla="*/ 463416 h 471988"/>
                  <a:gd name="connsiteX27" fmla="*/ 388620 w 388619"/>
                  <a:gd name="connsiteY27" fmla="*/ 459606 h 471988"/>
                  <a:gd name="connsiteX28" fmla="*/ 388620 w 388619"/>
                  <a:gd name="connsiteY28" fmla="*/ 459606 h 471988"/>
                  <a:gd name="connsiteX29" fmla="*/ 337185 w 388619"/>
                  <a:gd name="connsiteY29" fmla="*/ 298633 h 471988"/>
                  <a:gd name="connsiteX30" fmla="*/ 336232 w 388619"/>
                  <a:gd name="connsiteY30" fmla="*/ 294823 h 471988"/>
                  <a:gd name="connsiteX31" fmla="*/ 292418 w 388619"/>
                  <a:gd name="connsiteY31" fmla="*/ 158616 h 471988"/>
                  <a:gd name="connsiteX32" fmla="*/ 292418 w 388619"/>
                  <a:gd name="connsiteY32" fmla="*/ 107181 h 471988"/>
                  <a:gd name="connsiteX33" fmla="*/ 363855 w 388619"/>
                  <a:gd name="connsiteY33" fmla="*/ 125278 h 471988"/>
                  <a:gd name="connsiteX34" fmla="*/ 365760 w 388619"/>
                  <a:gd name="connsiteY34" fmla="*/ 125278 h 471988"/>
                  <a:gd name="connsiteX35" fmla="*/ 375285 w 388619"/>
                  <a:gd name="connsiteY35" fmla="*/ 117658 h 471988"/>
                  <a:gd name="connsiteX36" fmla="*/ 368618 w 388619"/>
                  <a:gd name="connsiteY36" fmla="*/ 106228 h 471988"/>
                  <a:gd name="connsiteX37" fmla="*/ 292418 w 388619"/>
                  <a:gd name="connsiteY37" fmla="*/ 87178 h 471988"/>
                  <a:gd name="connsiteX38" fmla="*/ 292418 w 388619"/>
                  <a:gd name="connsiteY38" fmla="*/ 37648 h 471988"/>
                  <a:gd name="connsiteX39" fmla="*/ 368618 w 388619"/>
                  <a:gd name="connsiteY39" fmla="*/ 18598 h 471988"/>
                  <a:gd name="connsiteX40" fmla="*/ 375285 w 388619"/>
                  <a:gd name="connsiteY40" fmla="*/ 7168 h 471988"/>
                  <a:gd name="connsiteX41" fmla="*/ 363855 w 388619"/>
                  <a:gd name="connsiteY41" fmla="*/ 501 h 471988"/>
                  <a:gd name="connsiteX42" fmla="*/ 281940 w 388619"/>
                  <a:gd name="connsiteY42" fmla="*/ 21456 h 471988"/>
                  <a:gd name="connsiteX43" fmla="*/ 110490 w 388619"/>
                  <a:gd name="connsiteY43" fmla="*/ 21456 h 471988"/>
                  <a:gd name="connsiteX44" fmla="*/ 28575 w 388619"/>
                  <a:gd name="connsiteY44" fmla="*/ 501 h 471988"/>
                  <a:gd name="connsiteX45" fmla="*/ 17145 w 388619"/>
                  <a:gd name="connsiteY45" fmla="*/ 7168 h 471988"/>
                  <a:gd name="connsiteX46" fmla="*/ 23813 w 388619"/>
                  <a:gd name="connsiteY46" fmla="*/ 18598 h 471988"/>
                  <a:gd name="connsiteX47" fmla="*/ 100013 w 388619"/>
                  <a:gd name="connsiteY47" fmla="*/ 37648 h 471988"/>
                  <a:gd name="connsiteX48" fmla="*/ 100013 w 388619"/>
                  <a:gd name="connsiteY48" fmla="*/ 87178 h 471988"/>
                  <a:gd name="connsiteX49" fmla="*/ 23813 w 388619"/>
                  <a:gd name="connsiteY49" fmla="*/ 106228 h 471988"/>
                  <a:gd name="connsiteX50" fmla="*/ 17145 w 388619"/>
                  <a:gd name="connsiteY50" fmla="*/ 117658 h 471988"/>
                  <a:gd name="connsiteX51" fmla="*/ 28575 w 388619"/>
                  <a:gd name="connsiteY51" fmla="*/ 124326 h 471988"/>
                  <a:gd name="connsiteX52" fmla="*/ 100013 w 388619"/>
                  <a:gd name="connsiteY52" fmla="*/ 106228 h 471988"/>
                  <a:gd name="connsiteX53" fmla="*/ 100013 w 388619"/>
                  <a:gd name="connsiteY53" fmla="*/ 157663 h 471988"/>
                  <a:gd name="connsiteX54" fmla="*/ 56197 w 388619"/>
                  <a:gd name="connsiteY54" fmla="*/ 293871 h 471988"/>
                  <a:gd name="connsiteX55" fmla="*/ 55245 w 388619"/>
                  <a:gd name="connsiteY55" fmla="*/ 297681 h 471988"/>
                  <a:gd name="connsiteX56" fmla="*/ 3810 w 388619"/>
                  <a:gd name="connsiteY56" fmla="*/ 458654 h 471988"/>
                  <a:gd name="connsiteX57" fmla="*/ 3810 w 388619"/>
                  <a:gd name="connsiteY57" fmla="*/ 458654 h 471988"/>
                  <a:gd name="connsiteX58" fmla="*/ 0 w 388619"/>
                  <a:gd name="connsiteY58" fmla="*/ 462463 h 471988"/>
                  <a:gd name="connsiteX59" fmla="*/ 25718 w 388619"/>
                  <a:gd name="connsiteY59" fmla="*/ 443413 h 471988"/>
                  <a:gd name="connsiteX60" fmla="*/ 67628 w 388619"/>
                  <a:gd name="connsiteY60" fmla="*/ 312921 h 471988"/>
                  <a:gd name="connsiteX61" fmla="*/ 173355 w 388619"/>
                  <a:gd name="connsiteY61" fmla="*/ 367213 h 471988"/>
                  <a:gd name="connsiteX62" fmla="*/ 25718 w 388619"/>
                  <a:gd name="connsiteY62" fmla="*/ 443413 h 471988"/>
                  <a:gd name="connsiteX63" fmla="*/ 116205 w 388619"/>
                  <a:gd name="connsiteY63" fmla="*/ 104323 h 471988"/>
                  <a:gd name="connsiteX64" fmla="*/ 270510 w 388619"/>
                  <a:gd name="connsiteY64" fmla="*/ 104323 h 471988"/>
                  <a:gd name="connsiteX65" fmla="*/ 270510 w 388619"/>
                  <a:gd name="connsiteY65" fmla="*/ 150043 h 471988"/>
                  <a:gd name="connsiteX66" fmla="*/ 116205 w 388619"/>
                  <a:gd name="connsiteY66" fmla="*/ 150043 h 471988"/>
                  <a:gd name="connsiteX67" fmla="*/ 116205 w 388619"/>
                  <a:gd name="connsiteY67" fmla="*/ 104323 h 471988"/>
                  <a:gd name="connsiteX68" fmla="*/ 211455 w 388619"/>
                  <a:gd name="connsiteY68" fmla="*/ 214813 h 471988"/>
                  <a:gd name="connsiteX69" fmla="*/ 275272 w 388619"/>
                  <a:gd name="connsiteY69" fmla="*/ 173856 h 471988"/>
                  <a:gd name="connsiteX70" fmla="*/ 308610 w 388619"/>
                  <a:gd name="connsiteY70" fmla="*/ 275773 h 471988"/>
                  <a:gd name="connsiteX71" fmla="*/ 211455 w 388619"/>
                  <a:gd name="connsiteY71" fmla="*/ 214813 h 471988"/>
                  <a:gd name="connsiteX72" fmla="*/ 306705 w 388619"/>
                  <a:gd name="connsiteY72" fmla="*/ 298633 h 471988"/>
                  <a:gd name="connsiteX73" fmla="*/ 194310 w 388619"/>
                  <a:gd name="connsiteY73" fmla="*/ 356736 h 471988"/>
                  <a:gd name="connsiteX74" fmla="*/ 81915 w 388619"/>
                  <a:gd name="connsiteY74" fmla="*/ 298633 h 471988"/>
                  <a:gd name="connsiteX75" fmla="*/ 194310 w 388619"/>
                  <a:gd name="connsiteY75" fmla="*/ 227196 h 471988"/>
                  <a:gd name="connsiteX76" fmla="*/ 306705 w 388619"/>
                  <a:gd name="connsiteY76" fmla="*/ 298633 h 471988"/>
                  <a:gd name="connsiteX77" fmla="*/ 193357 w 388619"/>
                  <a:gd name="connsiteY77" fmla="*/ 204336 h 471988"/>
                  <a:gd name="connsiteX78" fmla="*/ 139065 w 388619"/>
                  <a:gd name="connsiteY78" fmla="*/ 170046 h 471988"/>
                  <a:gd name="connsiteX79" fmla="*/ 247650 w 388619"/>
                  <a:gd name="connsiteY79" fmla="*/ 170046 h 471988"/>
                  <a:gd name="connsiteX80" fmla="*/ 193357 w 388619"/>
                  <a:gd name="connsiteY80" fmla="*/ 204336 h 471988"/>
                  <a:gd name="connsiteX81" fmla="*/ 112395 w 388619"/>
                  <a:gd name="connsiteY81" fmla="*/ 174808 h 471988"/>
                  <a:gd name="connsiteX82" fmla="*/ 176213 w 388619"/>
                  <a:gd name="connsiteY82" fmla="*/ 215766 h 471988"/>
                  <a:gd name="connsiteX83" fmla="*/ 79057 w 388619"/>
                  <a:gd name="connsiteY83" fmla="*/ 277678 h 471988"/>
                  <a:gd name="connsiteX84" fmla="*/ 112395 w 388619"/>
                  <a:gd name="connsiteY84" fmla="*/ 174808 h 471988"/>
                  <a:gd name="connsiteX85" fmla="*/ 320040 w 388619"/>
                  <a:gd name="connsiteY85" fmla="*/ 312921 h 471988"/>
                  <a:gd name="connsiteX86" fmla="*/ 361950 w 388619"/>
                  <a:gd name="connsiteY86" fmla="*/ 443413 h 471988"/>
                  <a:gd name="connsiteX87" fmla="*/ 215265 w 388619"/>
                  <a:gd name="connsiteY87" fmla="*/ 367213 h 471988"/>
                  <a:gd name="connsiteX88" fmla="*/ 320040 w 388619"/>
                  <a:gd name="connsiteY88" fmla="*/ 312921 h 471988"/>
                  <a:gd name="connsiteX89" fmla="*/ 271463 w 388619"/>
                  <a:gd name="connsiteY89" fmla="*/ 39553 h 471988"/>
                  <a:gd name="connsiteX90" fmla="*/ 271463 w 388619"/>
                  <a:gd name="connsiteY90" fmla="*/ 85273 h 471988"/>
                  <a:gd name="connsiteX91" fmla="*/ 117157 w 388619"/>
                  <a:gd name="connsiteY91" fmla="*/ 85273 h 471988"/>
                  <a:gd name="connsiteX92" fmla="*/ 117157 w 388619"/>
                  <a:gd name="connsiteY92" fmla="*/ 39553 h 471988"/>
                  <a:gd name="connsiteX93" fmla="*/ 271463 w 388619"/>
                  <a:gd name="connsiteY93" fmla="*/ 39553 h 4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88619" h="471988">
                    <a:moveTo>
                      <a:pt x="0" y="462463"/>
                    </a:moveTo>
                    <a:cubicBezTo>
                      <a:pt x="0" y="463416"/>
                      <a:pt x="0" y="465321"/>
                      <a:pt x="953" y="466273"/>
                    </a:cubicBezTo>
                    <a:cubicBezTo>
                      <a:pt x="1905" y="467226"/>
                      <a:pt x="1905" y="468179"/>
                      <a:pt x="2857" y="469131"/>
                    </a:cubicBezTo>
                    <a:cubicBezTo>
                      <a:pt x="2857" y="469131"/>
                      <a:pt x="2857" y="469131"/>
                      <a:pt x="3810" y="470083"/>
                    </a:cubicBezTo>
                    <a:cubicBezTo>
                      <a:pt x="4763" y="471036"/>
                      <a:pt x="5715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7620" y="471036"/>
                      <a:pt x="8572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10478" y="471036"/>
                      <a:pt x="11430" y="471036"/>
                      <a:pt x="12382" y="471036"/>
                    </a:cubicBezTo>
                    <a:cubicBezTo>
                      <a:pt x="12382" y="471036"/>
                      <a:pt x="13335" y="471036"/>
                      <a:pt x="13335" y="471036"/>
                    </a:cubicBezTo>
                    <a:cubicBezTo>
                      <a:pt x="13335" y="471036"/>
                      <a:pt x="14288" y="471036"/>
                      <a:pt x="14288" y="471036"/>
                    </a:cubicBezTo>
                    <a:lnTo>
                      <a:pt x="194310" y="378644"/>
                    </a:lnTo>
                    <a:lnTo>
                      <a:pt x="374332" y="471036"/>
                    </a:ln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5285" y="471988"/>
                      <a:pt x="376238" y="471988"/>
                      <a:pt x="377190" y="471988"/>
                    </a:cubicBezTo>
                    <a:cubicBezTo>
                      <a:pt x="377190" y="471988"/>
                      <a:pt x="377190" y="471988"/>
                      <a:pt x="378143" y="471988"/>
                    </a:cubicBezTo>
                    <a:cubicBezTo>
                      <a:pt x="378143" y="471988"/>
                      <a:pt x="378143" y="471988"/>
                      <a:pt x="379095" y="471988"/>
                    </a:cubicBezTo>
                    <a:cubicBezTo>
                      <a:pt x="380047" y="471988"/>
                      <a:pt x="381000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2905" y="471988"/>
                      <a:pt x="383857" y="471036"/>
                      <a:pt x="384810" y="471036"/>
                    </a:cubicBezTo>
                    <a:cubicBezTo>
                      <a:pt x="384810" y="471036"/>
                      <a:pt x="384810" y="471036"/>
                      <a:pt x="385763" y="470083"/>
                    </a:cubicBezTo>
                    <a:cubicBezTo>
                      <a:pt x="386715" y="469131"/>
                      <a:pt x="387668" y="468179"/>
                      <a:pt x="387668" y="467226"/>
                    </a:cubicBezTo>
                    <a:cubicBezTo>
                      <a:pt x="388620" y="466273"/>
                      <a:pt x="388620" y="465321"/>
                      <a:pt x="388620" y="463416"/>
                    </a:cubicBezTo>
                    <a:cubicBezTo>
                      <a:pt x="388620" y="462463"/>
                      <a:pt x="388620" y="460558"/>
                      <a:pt x="388620" y="459606"/>
                    </a:cubicBezTo>
                    <a:lnTo>
                      <a:pt x="388620" y="459606"/>
                    </a:lnTo>
                    <a:lnTo>
                      <a:pt x="337185" y="298633"/>
                    </a:lnTo>
                    <a:cubicBezTo>
                      <a:pt x="337185" y="297681"/>
                      <a:pt x="336232" y="295776"/>
                      <a:pt x="336232" y="294823"/>
                    </a:cubicBezTo>
                    <a:lnTo>
                      <a:pt x="292418" y="158616"/>
                    </a:lnTo>
                    <a:lnTo>
                      <a:pt x="292418" y="107181"/>
                    </a:lnTo>
                    <a:lnTo>
                      <a:pt x="363855" y="125278"/>
                    </a:lnTo>
                    <a:cubicBezTo>
                      <a:pt x="364807" y="125278"/>
                      <a:pt x="365760" y="125278"/>
                      <a:pt x="365760" y="125278"/>
                    </a:cubicBezTo>
                    <a:cubicBezTo>
                      <a:pt x="369570" y="125278"/>
                      <a:pt x="374332" y="122421"/>
                      <a:pt x="375285" y="117658"/>
                    </a:cubicBezTo>
                    <a:cubicBezTo>
                      <a:pt x="376238" y="112896"/>
                      <a:pt x="373380" y="107181"/>
                      <a:pt x="368618" y="106228"/>
                    </a:cubicBezTo>
                    <a:lnTo>
                      <a:pt x="292418" y="87178"/>
                    </a:lnTo>
                    <a:lnTo>
                      <a:pt x="292418" y="37648"/>
                    </a:lnTo>
                    <a:lnTo>
                      <a:pt x="368618" y="18598"/>
                    </a:lnTo>
                    <a:cubicBezTo>
                      <a:pt x="373380" y="17646"/>
                      <a:pt x="377190" y="11931"/>
                      <a:pt x="375285" y="7168"/>
                    </a:cubicBezTo>
                    <a:cubicBezTo>
                      <a:pt x="374332" y="2406"/>
                      <a:pt x="368618" y="-1404"/>
                      <a:pt x="363855" y="501"/>
                    </a:cubicBezTo>
                    <a:lnTo>
                      <a:pt x="281940" y="21456"/>
                    </a:lnTo>
                    <a:lnTo>
                      <a:pt x="110490" y="21456"/>
                    </a:lnTo>
                    <a:lnTo>
                      <a:pt x="28575" y="501"/>
                    </a:lnTo>
                    <a:cubicBezTo>
                      <a:pt x="23813" y="-452"/>
                      <a:pt x="18097" y="2406"/>
                      <a:pt x="17145" y="7168"/>
                    </a:cubicBezTo>
                    <a:cubicBezTo>
                      <a:pt x="16193" y="11931"/>
                      <a:pt x="19050" y="17646"/>
                      <a:pt x="23813" y="18598"/>
                    </a:cubicBezTo>
                    <a:lnTo>
                      <a:pt x="100013" y="37648"/>
                    </a:lnTo>
                    <a:lnTo>
                      <a:pt x="100013" y="87178"/>
                    </a:lnTo>
                    <a:lnTo>
                      <a:pt x="23813" y="106228"/>
                    </a:lnTo>
                    <a:cubicBezTo>
                      <a:pt x="19050" y="107181"/>
                      <a:pt x="15240" y="112896"/>
                      <a:pt x="17145" y="117658"/>
                    </a:cubicBezTo>
                    <a:cubicBezTo>
                      <a:pt x="18097" y="122421"/>
                      <a:pt x="23813" y="126231"/>
                      <a:pt x="28575" y="124326"/>
                    </a:cubicBezTo>
                    <a:lnTo>
                      <a:pt x="100013" y="106228"/>
                    </a:lnTo>
                    <a:lnTo>
                      <a:pt x="100013" y="157663"/>
                    </a:lnTo>
                    <a:lnTo>
                      <a:pt x="56197" y="293871"/>
                    </a:lnTo>
                    <a:cubicBezTo>
                      <a:pt x="55245" y="294823"/>
                      <a:pt x="55245" y="296728"/>
                      <a:pt x="55245" y="297681"/>
                    </a:cubicBezTo>
                    <a:lnTo>
                      <a:pt x="3810" y="458654"/>
                    </a:lnTo>
                    <a:lnTo>
                      <a:pt x="3810" y="458654"/>
                    </a:lnTo>
                    <a:cubicBezTo>
                      <a:pt x="0" y="460558"/>
                      <a:pt x="0" y="461511"/>
                      <a:pt x="0" y="462463"/>
                    </a:cubicBezTo>
                    <a:close/>
                    <a:moveTo>
                      <a:pt x="25718" y="443413"/>
                    </a:moveTo>
                    <a:lnTo>
                      <a:pt x="67628" y="312921"/>
                    </a:lnTo>
                    <a:lnTo>
                      <a:pt x="173355" y="367213"/>
                    </a:lnTo>
                    <a:lnTo>
                      <a:pt x="25718" y="443413"/>
                    </a:lnTo>
                    <a:close/>
                    <a:moveTo>
                      <a:pt x="116205" y="104323"/>
                    </a:moveTo>
                    <a:lnTo>
                      <a:pt x="270510" y="104323"/>
                    </a:lnTo>
                    <a:lnTo>
                      <a:pt x="270510" y="150043"/>
                    </a:lnTo>
                    <a:lnTo>
                      <a:pt x="116205" y="150043"/>
                    </a:lnTo>
                    <a:lnTo>
                      <a:pt x="116205" y="104323"/>
                    </a:lnTo>
                    <a:close/>
                    <a:moveTo>
                      <a:pt x="211455" y="214813"/>
                    </a:moveTo>
                    <a:lnTo>
                      <a:pt x="275272" y="173856"/>
                    </a:lnTo>
                    <a:lnTo>
                      <a:pt x="308610" y="275773"/>
                    </a:lnTo>
                    <a:lnTo>
                      <a:pt x="211455" y="214813"/>
                    </a:lnTo>
                    <a:close/>
                    <a:moveTo>
                      <a:pt x="306705" y="298633"/>
                    </a:moveTo>
                    <a:lnTo>
                      <a:pt x="194310" y="356736"/>
                    </a:lnTo>
                    <a:lnTo>
                      <a:pt x="81915" y="298633"/>
                    </a:lnTo>
                    <a:lnTo>
                      <a:pt x="194310" y="227196"/>
                    </a:lnTo>
                    <a:lnTo>
                      <a:pt x="306705" y="298633"/>
                    </a:lnTo>
                    <a:close/>
                    <a:moveTo>
                      <a:pt x="193357" y="204336"/>
                    </a:moveTo>
                    <a:lnTo>
                      <a:pt x="139065" y="170046"/>
                    </a:lnTo>
                    <a:lnTo>
                      <a:pt x="247650" y="170046"/>
                    </a:lnTo>
                    <a:lnTo>
                      <a:pt x="193357" y="204336"/>
                    </a:lnTo>
                    <a:close/>
                    <a:moveTo>
                      <a:pt x="112395" y="174808"/>
                    </a:moveTo>
                    <a:lnTo>
                      <a:pt x="176213" y="215766"/>
                    </a:lnTo>
                    <a:lnTo>
                      <a:pt x="79057" y="277678"/>
                    </a:lnTo>
                    <a:lnTo>
                      <a:pt x="112395" y="174808"/>
                    </a:lnTo>
                    <a:close/>
                    <a:moveTo>
                      <a:pt x="320040" y="312921"/>
                    </a:moveTo>
                    <a:lnTo>
                      <a:pt x="361950" y="443413"/>
                    </a:lnTo>
                    <a:lnTo>
                      <a:pt x="215265" y="367213"/>
                    </a:lnTo>
                    <a:lnTo>
                      <a:pt x="320040" y="312921"/>
                    </a:lnTo>
                    <a:close/>
                    <a:moveTo>
                      <a:pt x="271463" y="39553"/>
                    </a:moveTo>
                    <a:lnTo>
                      <a:pt x="271463" y="85273"/>
                    </a:lnTo>
                    <a:lnTo>
                      <a:pt x="117157" y="85273"/>
                    </a:lnTo>
                    <a:lnTo>
                      <a:pt x="117157" y="39553"/>
                    </a:lnTo>
                    <a:lnTo>
                      <a:pt x="271463" y="395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9" name="Freeform: Shape 189">
                <a:extLst>
                  <a:ext uri="{FF2B5EF4-FFF2-40B4-BE49-F238E27FC236}">
                    <a16:creationId xmlns:a16="http://schemas.microsoft.com/office/drawing/2014/main" id="{A56A874A-CDC5-CFEC-8A86-F61A39A2015C}"/>
                  </a:ext>
                </a:extLst>
              </p:cNvPr>
              <p:cNvSpPr/>
              <p:nvPr/>
            </p:nvSpPr>
            <p:spPr>
              <a:xfrm>
                <a:off x="6360794" y="968691"/>
                <a:ext cx="553402" cy="19050"/>
              </a:xfrm>
              <a:custGeom>
                <a:avLst/>
                <a:gdLst>
                  <a:gd name="connsiteX0" fmla="*/ 9525 w 553402"/>
                  <a:gd name="connsiteY0" fmla="*/ 19050 h 19050"/>
                  <a:gd name="connsiteX1" fmla="*/ 543878 w 553402"/>
                  <a:gd name="connsiteY1" fmla="*/ 19050 h 19050"/>
                  <a:gd name="connsiteX2" fmla="*/ 553403 w 553402"/>
                  <a:gd name="connsiteY2" fmla="*/ 9525 h 19050"/>
                  <a:gd name="connsiteX3" fmla="*/ 543878 w 553402"/>
                  <a:gd name="connsiteY3" fmla="*/ 0 h 19050"/>
                  <a:gd name="connsiteX4" fmla="*/ 9525 w 553402"/>
                  <a:gd name="connsiteY4" fmla="*/ 0 h 19050"/>
                  <a:gd name="connsiteX5" fmla="*/ 0 w 553402"/>
                  <a:gd name="connsiteY5" fmla="*/ 9525 h 19050"/>
                  <a:gd name="connsiteX6" fmla="*/ 9525 w 55340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402" h="19050">
                    <a:moveTo>
                      <a:pt x="9525" y="19050"/>
                    </a:moveTo>
                    <a:lnTo>
                      <a:pt x="543878" y="19050"/>
                    </a:lnTo>
                    <a:cubicBezTo>
                      <a:pt x="549593" y="19050"/>
                      <a:pt x="553403" y="15240"/>
                      <a:pt x="553403" y="9525"/>
                    </a:cubicBezTo>
                    <a:cubicBezTo>
                      <a:pt x="553403" y="3810"/>
                      <a:pt x="549593" y="0"/>
                      <a:pt x="543878" y="0"/>
                    </a:cubicBez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ubicBezTo>
                      <a:pt x="0" y="15240"/>
                      <a:pt x="4763" y="19050"/>
                      <a:pt x="9525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</p:grpSp>
      </p:grpSp>
      <p:sp>
        <p:nvSpPr>
          <p:cNvPr id="25" name="Round Same-side Corner of Rectangle 14">
            <a:extLst>
              <a:ext uri="{FF2B5EF4-FFF2-40B4-BE49-F238E27FC236}">
                <a16:creationId xmlns:a16="http://schemas.microsoft.com/office/drawing/2014/main" id="{491B3BB5-896B-6CD7-1675-2AAAA25FB708}"/>
              </a:ext>
            </a:extLst>
          </p:cNvPr>
          <p:cNvSpPr/>
          <p:nvPr/>
        </p:nvSpPr>
        <p:spPr>
          <a:xfrm rot="5400000">
            <a:off x="2952868" y="-951946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Placement of winch and drum sites</a:t>
            </a:r>
          </a:p>
        </p:txBody>
      </p:sp>
      <p:sp>
        <p:nvSpPr>
          <p:cNvPr id="27" name="Round Same-side Corner of Rectangle 14">
            <a:extLst>
              <a:ext uri="{FF2B5EF4-FFF2-40B4-BE49-F238E27FC236}">
                <a16:creationId xmlns:a16="http://schemas.microsoft.com/office/drawing/2014/main" id="{C2487680-C400-85BD-4495-B1E7035B0B28}"/>
              </a:ext>
            </a:extLst>
          </p:cNvPr>
          <p:cNvSpPr/>
          <p:nvPr/>
        </p:nvSpPr>
        <p:spPr>
          <a:xfrm rot="5400000">
            <a:off x="2958839" y="863622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Selection of pulling force and Speed</a:t>
            </a:r>
          </a:p>
        </p:txBody>
      </p:sp>
      <p:sp>
        <p:nvSpPr>
          <p:cNvPr id="28" name="Round Same-side Corner of Rectangle 14">
            <a:extLst>
              <a:ext uri="{FF2B5EF4-FFF2-40B4-BE49-F238E27FC236}">
                <a16:creationId xmlns:a16="http://schemas.microsoft.com/office/drawing/2014/main" id="{5FA5FBFF-FDD3-2FFF-E5B2-710E7F69F8E3}"/>
              </a:ext>
            </a:extLst>
          </p:cNvPr>
          <p:cNvSpPr/>
          <p:nvPr/>
        </p:nvSpPr>
        <p:spPr>
          <a:xfrm rot="5400000">
            <a:off x="2958839" y="1764855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Sagging</a:t>
            </a:r>
          </a:p>
        </p:txBody>
      </p:sp>
      <p:sp>
        <p:nvSpPr>
          <p:cNvPr id="29" name="Round Same-side Corner of Rectangle 14">
            <a:extLst>
              <a:ext uri="{FF2B5EF4-FFF2-40B4-BE49-F238E27FC236}">
                <a16:creationId xmlns:a16="http://schemas.microsoft.com/office/drawing/2014/main" id="{31FD9171-158F-07CE-FAF9-AB13E7FDEB15}"/>
              </a:ext>
            </a:extLst>
          </p:cNvPr>
          <p:cNvSpPr/>
          <p:nvPr/>
        </p:nvSpPr>
        <p:spPr>
          <a:xfrm rot="5400000">
            <a:off x="2958839" y="2659722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Dead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end Assembly</a:t>
            </a:r>
          </a:p>
        </p:txBody>
      </p:sp>
      <p:pic>
        <p:nvPicPr>
          <p:cNvPr id="76" name="Kép 75" descr="A képen kerék, személy, kültéri, közleked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2E01C86-791E-7DB4-7BE8-42222B74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0" y="1496922"/>
            <a:ext cx="4917449" cy="334598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1804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44EA-ABF0-AF57-3970-56591FC8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4E390B-85EA-33D5-49FF-18B755EC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13F72FD-1F0C-8874-6249-182548CB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3B61B84-2CAD-6013-B28F-FAF40E83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8</a:t>
            </a:fld>
            <a:endParaRPr lang="hu-HU"/>
          </a:p>
        </p:txBody>
      </p: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3D5822A1-9251-68E0-1FD5-48697907D5EF}"/>
              </a:ext>
            </a:extLst>
          </p:cNvPr>
          <p:cNvGrpSpPr/>
          <p:nvPr/>
        </p:nvGrpSpPr>
        <p:grpSpPr>
          <a:xfrm>
            <a:off x="515941" y="3323464"/>
            <a:ext cx="6484933" cy="784367"/>
            <a:chOff x="515941" y="3472853"/>
            <a:chExt cx="5668548" cy="784367"/>
          </a:xfrm>
        </p:grpSpPr>
        <p:sp>
          <p:nvSpPr>
            <p:cNvPr id="57" name="Round Same-side Corner of Rectangle 13">
              <a:extLst>
                <a:ext uri="{FF2B5EF4-FFF2-40B4-BE49-F238E27FC236}">
                  <a16:creationId xmlns:a16="http://schemas.microsoft.com/office/drawing/2014/main" id="{533C08A0-FEE7-6F67-AB21-72D2CD80F293}"/>
                </a:ext>
              </a:extLst>
            </p:cNvPr>
            <p:cNvSpPr/>
            <p:nvPr/>
          </p:nvSpPr>
          <p:spPr>
            <a:xfrm rot="5400000">
              <a:off x="2958839" y="1029955"/>
              <a:ext cx="782751" cy="5668548"/>
            </a:xfrm>
            <a:prstGeom prst="round2SameRect">
              <a:avLst>
                <a:gd name="adj1" fmla="val 1439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72000" bIns="360000" rtlCol="0" anchor="ctr"/>
            <a:lstStyle/>
            <a:p>
              <a:pPr marL="126000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Selection of pulling force and Speed</a:t>
              </a: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50B7EB11-77E9-C74E-774F-9CBFB4F0552D}"/>
                </a:ext>
              </a:extLst>
            </p:cNvPr>
            <p:cNvSpPr/>
            <p:nvPr/>
          </p:nvSpPr>
          <p:spPr>
            <a:xfrm>
              <a:off x="515941" y="3477131"/>
              <a:ext cx="68398" cy="780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59" name="Graphic 4">
              <a:extLst>
                <a:ext uri="{FF2B5EF4-FFF2-40B4-BE49-F238E27FC236}">
                  <a16:creationId xmlns:a16="http://schemas.microsoft.com/office/drawing/2014/main" id="{2720131B-E66C-FAB5-945D-81BE6BD24EE4}"/>
                </a:ext>
              </a:extLst>
            </p:cNvPr>
            <p:cNvGrpSpPr/>
            <p:nvPr/>
          </p:nvGrpSpPr>
          <p:grpSpPr>
            <a:xfrm>
              <a:off x="770351" y="3688840"/>
              <a:ext cx="383376" cy="356669"/>
              <a:chOff x="6360794" y="472891"/>
              <a:chExt cx="553402" cy="514850"/>
            </a:xfrm>
            <a:solidFill>
              <a:schemeClr val="bg1"/>
            </a:solidFill>
          </p:grpSpPr>
          <p:sp>
            <p:nvSpPr>
              <p:cNvPr id="60" name="Freeform: Shape 188">
                <a:extLst>
                  <a:ext uri="{FF2B5EF4-FFF2-40B4-BE49-F238E27FC236}">
                    <a16:creationId xmlns:a16="http://schemas.microsoft.com/office/drawing/2014/main" id="{B01ABBB8-9B36-9D8D-E4CC-246ED2884AAC}"/>
                  </a:ext>
                </a:extLst>
              </p:cNvPr>
              <p:cNvSpPr/>
              <p:nvPr/>
            </p:nvSpPr>
            <p:spPr>
              <a:xfrm>
                <a:off x="6443662" y="472891"/>
                <a:ext cx="388619" cy="471988"/>
              </a:xfrm>
              <a:custGeom>
                <a:avLst/>
                <a:gdLst>
                  <a:gd name="connsiteX0" fmla="*/ 0 w 388619"/>
                  <a:gd name="connsiteY0" fmla="*/ 462463 h 471988"/>
                  <a:gd name="connsiteX1" fmla="*/ 953 w 388619"/>
                  <a:gd name="connsiteY1" fmla="*/ 466273 h 471988"/>
                  <a:gd name="connsiteX2" fmla="*/ 2857 w 388619"/>
                  <a:gd name="connsiteY2" fmla="*/ 469131 h 471988"/>
                  <a:gd name="connsiteX3" fmla="*/ 3810 w 388619"/>
                  <a:gd name="connsiteY3" fmla="*/ 470083 h 471988"/>
                  <a:gd name="connsiteX4" fmla="*/ 6668 w 388619"/>
                  <a:gd name="connsiteY4" fmla="*/ 471036 h 471988"/>
                  <a:gd name="connsiteX5" fmla="*/ 6668 w 388619"/>
                  <a:gd name="connsiteY5" fmla="*/ 471036 h 471988"/>
                  <a:gd name="connsiteX6" fmla="*/ 6668 w 388619"/>
                  <a:gd name="connsiteY6" fmla="*/ 471036 h 471988"/>
                  <a:gd name="connsiteX7" fmla="*/ 9525 w 388619"/>
                  <a:gd name="connsiteY7" fmla="*/ 471036 h 471988"/>
                  <a:gd name="connsiteX8" fmla="*/ 9525 w 388619"/>
                  <a:gd name="connsiteY8" fmla="*/ 471036 h 471988"/>
                  <a:gd name="connsiteX9" fmla="*/ 9525 w 388619"/>
                  <a:gd name="connsiteY9" fmla="*/ 471036 h 471988"/>
                  <a:gd name="connsiteX10" fmla="*/ 12382 w 388619"/>
                  <a:gd name="connsiteY10" fmla="*/ 471036 h 471988"/>
                  <a:gd name="connsiteX11" fmla="*/ 13335 w 388619"/>
                  <a:gd name="connsiteY11" fmla="*/ 471036 h 471988"/>
                  <a:gd name="connsiteX12" fmla="*/ 14288 w 388619"/>
                  <a:gd name="connsiteY12" fmla="*/ 471036 h 471988"/>
                  <a:gd name="connsiteX13" fmla="*/ 194310 w 388619"/>
                  <a:gd name="connsiteY13" fmla="*/ 378644 h 471988"/>
                  <a:gd name="connsiteX14" fmla="*/ 374332 w 388619"/>
                  <a:gd name="connsiteY14" fmla="*/ 471036 h 471988"/>
                  <a:gd name="connsiteX15" fmla="*/ 374332 w 388619"/>
                  <a:gd name="connsiteY15" fmla="*/ 471036 h 471988"/>
                  <a:gd name="connsiteX16" fmla="*/ 374332 w 388619"/>
                  <a:gd name="connsiteY16" fmla="*/ 471036 h 471988"/>
                  <a:gd name="connsiteX17" fmla="*/ 377190 w 388619"/>
                  <a:gd name="connsiteY17" fmla="*/ 471988 h 471988"/>
                  <a:gd name="connsiteX18" fmla="*/ 378143 w 388619"/>
                  <a:gd name="connsiteY18" fmla="*/ 471988 h 471988"/>
                  <a:gd name="connsiteX19" fmla="*/ 379095 w 388619"/>
                  <a:gd name="connsiteY19" fmla="*/ 471988 h 471988"/>
                  <a:gd name="connsiteX20" fmla="*/ 381953 w 388619"/>
                  <a:gd name="connsiteY20" fmla="*/ 471988 h 471988"/>
                  <a:gd name="connsiteX21" fmla="*/ 381953 w 388619"/>
                  <a:gd name="connsiteY21" fmla="*/ 471988 h 471988"/>
                  <a:gd name="connsiteX22" fmla="*/ 381953 w 388619"/>
                  <a:gd name="connsiteY22" fmla="*/ 471988 h 471988"/>
                  <a:gd name="connsiteX23" fmla="*/ 384810 w 388619"/>
                  <a:gd name="connsiteY23" fmla="*/ 471036 h 471988"/>
                  <a:gd name="connsiteX24" fmla="*/ 385763 w 388619"/>
                  <a:gd name="connsiteY24" fmla="*/ 470083 h 471988"/>
                  <a:gd name="connsiteX25" fmla="*/ 387668 w 388619"/>
                  <a:gd name="connsiteY25" fmla="*/ 467226 h 471988"/>
                  <a:gd name="connsiteX26" fmla="*/ 388620 w 388619"/>
                  <a:gd name="connsiteY26" fmla="*/ 463416 h 471988"/>
                  <a:gd name="connsiteX27" fmla="*/ 388620 w 388619"/>
                  <a:gd name="connsiteY27" fmla="*/ 459606 h 471988"/>
                  <a:gd name="connsiteX28" fmla="*/ 388620 w 388619"/>
                  <a:gd name="connsiteY28" fmla="*/ 459606 h 471988"/>
                  <a:gd name="connsiteX29" fmla="*/ 337185 w 388619"/>
                  <a:gd name="connsiteY29" fmla="*/ 298633 h 471988"/>
                  <a:gd name="connsiteX30" fmla="*/ 336232 w 388619"/>
                  <a:gd name="connsiteY30" fmla="*/ 294823 h 471988"/>
                  <a:gd name="connsiteX31" fmla="*/ 292418 w 388619"/>
                  <a:gd name="connsiteY31" fmla="*/ 158616 h 471988"/>
                  <a:gd name="connsiteX32" fmla="*/ 292418 w 388619"/>
                  <a:gd name="connsiteY32" fmla="*/ 107181 h 471988"/>
                  <a:gd name="connsiteX33" fmla="*/ 363855 w 388619"/>
                  <a:gd name="connsiteY33" fmla="*/ 125278 h 471988"/>
                  <a:gd name="connsiteX34" fmla="*/ 365760 w 388619"/>
                  <a:gd name="connsiteY34" fmla="*/ 125278 h 471988"/>
                  <a:gd name="connsiteX35" fmla="*/ 375285 w 388619"/>
                  <a:gd name="connsiteY35" fmla="*/ 117658 h 471988"/>
                  <a:gd name="connsiteX36" fmla="*/ 368618 w 388619"/>
                  <a:gd name="connsiteY36" fmla="*/ 106228 h 471988"/>
                  <a:gd name="connsiteX37" fmla="*/ 292418 w 388619"/>
                  <a:gd name="connsiteY37" fmla="*/ 87178 h 471988"/>
                  <a:gd name="connsiteX38" fmla="*/ 292418 w 388619"/>
                  <a:gd name="connsiteY38" fmla="*/ 37648 h 471988"/>
                  <a:gd name="connsiteX39" fmla="*/ 368618 w 388619"/>
                  <a:gd name="connsiteY39" fmla="*/ 18598 h 471988"/>
                  <a:gd name="connsiteX40" fmla="*/ 375285 w 388619"/>
                  <a:gd name="connsiteY40" fmla="*/ 7168 h 471988"/>
                  <a:gd name="connsiteX41" fmla="*/ 363855 w 388619"/>
                  <a:gd name="connsiteY41" fmla="*/ 501 h 471988"/>
                  <a:gd name="connsiteX42" fmla="*/ 281940 w 388619"/>
                  <a:gd name="connsiteY42" fmla="*/ 21456 h 471988"/>
                  <a:gd name="connsiteX43" fmla="*/ 110490 w 388619"/>
                  <a:gd name="connsiteY43" fmla="*/ 21456 h 471988"/>
                  <a:gd name="connsiteX44" fmla="*/ 28575 w 388619"/>
                  <a:gd name="connsiteY44" fmla="*/ 501 h 471988"/>
                  <a:gd name="connsiteX45" fmla="*/ 17145 w 388619"/>
                  <a:gd name="connsiteY45" fmla="*/ 7168 h 471988"/>
                  <a:gd name="connsiteX46" fmla="*/ 23813 w 388619"/>
                  <a:gd name="connsiteY46" fmla="*/ 18598 h 471988"/>
                  <a:gd name="connsiteX47" fmla="*/ 100013 w 388619"/>
                  <a:gd name="connsiteY47" fmla="*/ 37648 h 471988"/>
                  <a:gd name="connsiteX48" fmla="*/ 100013 w 388619"/>
                  <a:gd name="connsiteY48" fmla="*/ 87178 h 471988"/>
                  <a:gd name="connsiteX49" fmla="*/ 23813 w 388619"/>
                  <a:gd name="connsiteY49" fmla="*/ 106228 h 471988"/>
                  <a:gd name="connsiteX50" fmla="*/ 17145 w 388619"/>
                  <a:gd name="connsiteY50" fmla="*/ 117658 h 471988"/>
                  <a:gd name="connsiteX51" fmla="*/ 28575 w 388619"/>
                  <a:gd name="connsiteY51" fmla="*/ 124326 h 471988"/>
                  <a:gd name="connsiteX52" fmla="*/ 100013 w 388619"/>
                  <a:gd name="connsiteY52" fmla="*/ 106228 h 471988"/>
                  <a:gd name="connsiteX53" fmla="*/ 100013 w 388619"/>
                  <a:gd name="connsiteY53" fmla="*/ 157663 h 471988"/>
                  <a:gd name="connsiteX54" fmla="*/ 56197 w 388619"/>
                  <a:gd name="connsiteY54" fmla="*/ 293871 h 471988"/>
                  <a:gd name="connsiteX55" fmla="*/ 55245 w 388619"/>
                  <a:gd name="connsiteY55" fmla="*/ 297681 h 471988"/>
                  <a:gd name="connsiteX56" fmla="*/ 3810 w 388619"/>
                  <a:gd name="connsiteY56" fmla="*/ 458654 h 471988"/>
                  <a:gd name="connsiteX57" fmla="*/ 3810 w 388619"/>
                  <a:gd name="connsiteY57" fmla="*/ 458654 h 471988"/>
                  <a:gd name="connsiteX58" fmla="*/ 0 w 388619"/>
                  <a:gd name="connsiteY58" fmla="*/ 462463 h 471988"/>
                  <a:gd name="connsiteX59" fmla="*/ 25718 w 388619"/>
                  <a:gd name="connsiteY59" fmla="*/ 443413 h 471988"/>
                  <a:gd name="connsiteX60" fmla="*/ 67628 w 388619"/>
                  <a:gd name="connsiteY60" fmla="*/ 312921 h 471988"/>
                  <a:gd name="connsiteX61" fmla="*/ 173355 w 388619"/>
                  <a:gd name="connsiteY61" fmla="*/ 367213 h 471988"/>
                  <a:gd name="connsiteX62" fmla="*/ 25718 w 388619"/>
                  <a:gd name="connsiteY62" fmla="*/ 443413 h 471988"/>
                  <a:gd name="connsiteX63" fmla="*/ 116205 w 388619"/>
                  <a:gd name="connsiteY63" fmla="*/ 104323 h 471988"/>
                  <a:gd name="connsiteX64" fmla="*/ 270510 w 388619"/>
                  <a:gd name="connsiteY64" fmla="*/ 104323 h 471988"/>
                  <a:gd name="connsiteX65" fmla="*/ 270510 w 388619"/>
                  <a:gd name="connsiteY65" fmla="*/ 150043 h 471988"/>
                  <a:gd name="connsiteX66" fmla="*/ 116205 w 388619"/>
                  <a:gd name="connsiteY66" fmla="*/ 150043 h 471988"/>
                  <a:gd name="connsiteX67" fmla="*/ 116205 w 388619"/>
                  <a:gd name="connsiteY67" fmla="*/ 104323 h 471988"/>
                  <a:gd name="connsiteX68" fmla="*/ 211455 w 388619"/>
                  <a:gd name="connsiteY68" fmla="*/ 214813 h 471988"/>
                  <a:gd name="connsiteX69" fmla="*/ 275272 w 388619"/>
                  <a:gd name="connsiteY69" fmla="*/ 173856 h 471988"/>
                  <a:gd name="connsiteX70" fmla="*/ 308610 w 388619"/>
                  <a:gd name="connsiteY70" fmla="*/ 275773 h 471988"/>
                  <a:gd name="connsiteX71" fmla="*/ 211455 w 388619"/>
                  <a:gd name="connsiteY71" fmla="*/ 214813 h 471988"/>
                  <a:gd name="connsiteX72" fmla="*/ 306705 w 388619"/>
                  <a:gd name="connsiteY72" fmla="*/ 298633 h 471988"/>
                  <a:gd name="connsiteX73" fmla="*/ 194310 w 388619"/>
                  <a:gd name="connsiteY73" fmla="*/ 356736 h 471988"/>
                  <a:gd name="connsiteX74" fmla="*/ 81915 w 388619"/>
                  <a:gd name="connsiteY74" fmla="*/ 298633 h 471988"/>
                  <a:gd name="connsiteX75" fmla="*/ 194310 w 388619"/>
                  <a:gd name="connsiteY75" fmla="*/ 227196 h 471988"/>
                  <a:gd name="connsiteX76" fmla="*/ 306705 w 388619"/>
                  <a:gd name="connsiteY76" fmla="*/ 298633 h 471988"/>
                  <a:gd name="connsiteX77" fmla="*/ 193357 w 388619"/>
                  <a:gd name="connsiteY77" fmla="*/ 204336 h 471988"/>
                  <a:gd name="connsiteX78" fmla="*/ 139065 w 388619"/>
                  <a:gd name="connsiteY78" fmla="*/ 170046 h 471988"/>
                  <a:gd name="connsiteX79" fmla="*/ 247650 w 388619"/>
                  <a:gd name="connsiteY79" fmla="*/ 170046 h 471988"/>
                  <a:gd name="connsiteX80" fmla="*/ 193357 w 388619"/>
                  <a:gd name="connsiteY80" fmla="*/ 204336 h 471988"/>
                  <a:gd name="connsiteX81" fmla="*/ 112395 w 388619"/>
                  <a:gd name="connsiteY81" fmla="*/ 174808 h 471988"/>
                  <a:gd name="connsiteX82" fmla="*/ 176213 w 388619"/>
                  <a:gd name="connsiteY82" fmla="*/ 215766 h 471988"/>
                  <a:gd name="connsiteX83" fmla="*/ 79057 w 388619"/>
                  <a:gd name="connsiteY83" fmla="*/ 277678 h 471988"/>
                  <a:gd name="connsiteX84" fmla="*/ 112395 w 388619"/>
                  <a:gd name="connsiteY84" fmla="*/ 174808 h 471988"/>
                  <a:gd name="connsiteX85" fmla="*/ 320040 w 388619"/>
                  <a:gd name="connsiteY85" fmla="*/ 312921 h 471988"/>
                  <a:gd name="connsiteX86" fmla="*/ 361950 w 388619"/>
                  <a:gd name="connsiteY86" fmla="*/ 443413 h 471988"/>
                  <a:gd name="connsiteX87" fmla="*/ 215265 w 388619"/>
                  <a:gd name="connsiteY87" fmla="*/ 367213 h 471988"/>
                  <a:gd name="connsiteX88" fmla="*/ 320040 w 388619"/>
                  <a:gd name="connsiteY88" fmla="*/ 312921 h 471988"/>
                  <a:gd name="connsiteX89" fmla="*/ 271463 w 388619"/>
                  <a:gd name="connsiteY89" fmla="*/ 39553 h 471988"/>
                  <a:gd name="connsiteX90" fmla="*/ 271463 w 388619"/>
                  <a:gd name="connsiteY90" fmla="*/ 85273 h 471988"/>
                  <a:gd name="connsiteX91" fmla="*/ 117157 w 388619"/>
                  <a:gd name="connsiteY91" fmla="*/ 85273 h 471988"/>
                  <a:gd name="connsiteX92" fmla="*/ 117157 w 388619"/>
                  <a:gd name="connsiteY92" fmla="*/ 39553 h 471988"/>
                  <a:gd name="connsiteX93" fmla="*/ 271463 w 388619"/>
                  <a:gd name="connsiteY93" fmla="*/ 39553 h 4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88619" h="471988">
                    <a:moveTo>
                      <a:pt x="0" y="462463"/>
                    </a:moveTo>
                    <a:cubicBezTo>
                      <a:pt x="0" y="463416"/>
                      <a:pt x="0" y="465321"/>
                      <a:pt x="953" y="466273"/>
                    </a:cubicBezTo>
                    <a:cubicBezTo>
                      <a:pt x="1905" y="467226"/>
                      <a:pt x="1905" y="468179"/>
                      <a:pt x="2857" y="469131"/>
                    </a:cubicBezTo>
                    <a:cubicBezTo>
                      <a:pt x="2857" y="469131"/>
                      <a:pt x="2857" y="469131"/>
                      <a:pt x="3810" y="470083"/>
                    </a:cubicBezTo>
                    <a:cubicBezTo>
                      <a:pt x="4763" y="471036"/>
                      <a:pt x="5715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7620" y="471036"/>
                      <a:pt x="8572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10478" y="471036"/>
                      <a:pt x="11430" y="471036"/>
                      <a:pt x="12382" y="471036"/>
                    </a:cubicBezTo>
                    <a:cubicBezTo>
                      <a:pt x="12382" y="471036"/>
                      <a:pt x="13335" y="471036"/>
                      <a:pt x="13335" y="471036"/>
                    </a:cubicBezTo>
                    <a:cubicBezTo>
                      <a:pt x="13335" y="471036"/>
                      <a:pt x="14288" y="471036"/>
                      <a:pt x="14288" y="471036"/>
                    </a:cubicBezTo>
                    <a:lnTo>
                      <a:pt x="194310" y="378644"/>
                    </a:lnTo>
                    <a:lnTo>
                      <a:pt x="374332" y="471036"/>
                    </a:ln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5285" y="471988"/>
                      <a:pt x="376238" y="471988"/>
                      <a:pt x="377190" y="471988"/>
                    </a:cubicBezTo>
                    <a:cubicBezTo>
                      <a:pt x="377190" y="471988"/>
                      <a:pt x="377190" y="471988"/>
                      <a:pt x="378143" y="471988"/>
                    </a:cubicBezTo>
                    <a:cubicBezTo>
                      <a:pt x="378143" y="471988"/>
                      <a:pt x="378143" y="471988"/>
                      <a:pt x="379095" y="471988"/>
                    </a:cubicBezTo>
                    <a:cubicBezTo>
                      <a:pt x="380047" y="471988"/>
                      <a:pt x="381000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2905" y="471988"/>
                      <a:pt x="383857" y="471036"/>
                      <a:pt x="384810" y="471036"/>
                    </a:cubicBezTo>
                    <a:cubicBezTo>
                      <a:pt x="384810" y="471036"/>
                      <a:pt x="384810" y="471036"/>
                      <a:pt x="385763" y="470083"/>
                    </a:cubicBezTo>
                    <a:cubicBezTo>
                      <a:pt x="386715" y="469131"/>
                      <a:pt x="387668" y="468179"/>
                      <a:pt x="387668" y="467226"/>
                    </a:cubicBezTo>
                    <a:cubicBezTo>
                      <a:pt x="388620" y="466273"/>
                      <a:pt x="388620" y="465321"/>
                      <a:pt x="388620" y="463416"/>
                    </a:cubicBezTo>
                    <a:cubicBezTo>
                      <a:pt x="388620" y="462463"/>
                      <a:pt x="388620" y="460558"/>
                      <a:pt x="388620" y="459606"/>
                    </a:cubicBezTo>
                    <a:lnTo>
                      <a:pt x="388620" y="459606"/>
                    </a:lnTo>
                    <a:lnTo>
                      <a:pt x="337185" y="298633"/>
                    </a:lnTo>
                    <a:cubicBezTo>
                      <a:pt x="337185" y="297681"/>
                      <a:pt x="336232" y="295776"/>
                      <a:pt x="336232" y="294823"/>
                    </a:cubicBezTo>
                    <a:lnTo>
                      <a:pt x="292418" y="158616"/>
                    </a:lnTo>
                    <a:lnTo>
                      <a:pt x="292418" y="107181"/>
                    </a:lnTo>
                    <a:lnTo>
                      <a:pt x="363855" y="125278"/>
                    </a:lnTo>
                    <a:cubicBezTo>
                      <a:pt x="364807" y="125278"/>
                      <a:pt x="365760" y="125278"/>
                      <a:pt x="365760" y="125278"/>
                    </a:cubicBezTo>
                    <a:cubicBezTo>
                      <a:pt x="369570" y="125278"/>
                      <a:pt x="374332" y="122421"/>
                      <a:pt x="375285" y="117658"/>
                    </a:cubicBezTo>
                    <a:cubicBezTo>
                      <a:pt x="376238" y="112896"/>
                      <a:pt x="373380" y="107181"/>
                      <a:pt x="368618" y="106228"/>
                    </a:cubicBezTo>
                    <a:lnTo>
                      <a:pt x="292418" y="87178"/>
                    </a:lnTo>
                    <a:lnTo>
                      <a:pt x="292418" y="37648"/>
                    </a:lnTo>
                    <a:lnTo>
                      <a:pt x="368618" y="18598"/>
                    </a:lnTo>
                    <a:cubicBezTo>
                      <a:pt x="373380" y="17646"/>
                      <a:pt x="377190" y="11931"/>
                      <a:pt x="375285" y="7168"/>
                    </a:cubicBezTo>
                    <a:cubicBezTo>
                      <a:pt x="374332" y="2406"/>
                      <a:pt x="368618" y="-1404"/>
                      <a:pt x="363855" y="501"/>
                    </a:cubicBezTo>
                    <a:lnTo>
                      <a:pt x="281940" y="21456"/>
                    </a:lnTo>
                    <a:lnTo>
                      <a:pt x="110490" y="21456"/>
                    </a:lnTo>
                    <a:lnTo>
                      <a:pt x="28575" y="501"/>
                    </a:lnTo>
                    <a:cubicBezTo>
                      <a:pt x="23813" y="-452"/>
                      <a:pt x="18097" y="2406"/>
                      <a:pt x="17145" y="7168"/>
                    </a:cubicBezTo>
                    <a:cubicBezTo>
                      <a:pt x="16193" y="11931"/>
                      <a:pt x="19050" y="17646"/>
                      <a:pt x="23813" y="18598"/>
                    </a:cubicBezTo>
                    <a:lnTo>
                      <a:pt x="100013" y="37648"/>
                    </a:lnTo>
                    <a:lnTo>
                      <a:pt x="100013" y="87178"/>
                    </a:lnTo>
                    <a:lnTo>
                      <a:pt x="23813" y="106228"/>
                    </a:lnTo>
                    <a:cubicBezTo>
                      <a:pt x="19050" y="107181"/>
                      <a:pt x="15240" y="112896"/>
                      <a:pt x="17145" y="117658"/>
                    </a:cubicBezTo>
                    <a:cubicBezTo>
                      <a:pt x="18097" y="122421"/>
                      <a:pt x="23813" y="126231"/>
                      <a:pt x="28575" y="124326"/>
                    </a:cubicBezTo>
                    <a:lnTo>
                      <a:pt x="100013" y="106228"/>
                    </a:lnTo>
                    <a:lnTo>
                      <a:pt x="100013" y="157663"/>
                    </a:lnTo>
                    <a:lnTo>
                      <a:pt x="56197" y="293871"/>
                    </a:lnTo>
                    <a:cubicBezTo>
                      <a:pt x="55245" y="294823"/>
                      <a:pt x="55245" y="296728"/>
                      <a:pt x="55245" y="297681"/>
                    </a:cubicBezTo>
                    <a:lnTo>
                      <a:pt x="3810" y="458654"/>
                    </a:lnTo>
                    <a:lnTo>
                      <a:pt x="3810" y="458654"/>
                    </a:lnTo>
                    <a:cubicBezTo>
                      <a:pt x="0" y="460558"/>
                      <a:pt x="0" y="461511"/>
                      <a:pt x="0" y="462463"/>
                    </a:cubicBezTo>
                    <a:close/>
                    <a:moveTo>
                      <a:pt x="25718" y="443413"/>
                    </a:moveTo>
                    <a:lnTo>
                      <a:pt x="67628" y="312921"/>
                    </a:lnTo>
                    <a:lnTo>
                      <a:pt x="173355" y="367213"/>
                    </a:lnTo>
                    <a:lnTo>
                      <a:pt x="25718" y="443413"/>
                    </a:lnTo>
                    <a:close/>
                    <a:moveTo>
                      <a:pt x="116205" y="104323"/>
                    </a:moveTo>
                    <a:lnTo>
                      <a:pt x="270510" y="104323"/>
                    </a:lnTo>
                    <a:lnTo>
                      <a:pt x="270510" y="150043"/>
                    </a:lnTo>
                    <a:lnTo>
                      <a:pt x="116205" y="150043"/>
                    </a:lnTo>
                    <a:lnTo>
                      <a:pt x="116205" y="104323"/>
                    </a:lnTo>
                    <a:close/>
                    <a:moveTo>
                      <a:pt x="211455" y="214813"/>
                    </a:moveTo>
                    <a:lnTo>
                      <a:pt x="275272" y="173856"/>
                    </a:lnTo>
                    <a:lnTo>
                      <a:pt x="308610" y="275773"/>
                    </a:lnTo>
                    <a:lnTo>
                      <a:pt x="211455" y="214813"/>
                    </a:lnTo>
                    <a:close/>
                    <a:moveTo>
                      <a:pt x="306705" y="298633"/>
                    </a:moveTo>
                    <a:lnTo>
                      <a:pt x="194310" y="356736"/>
                    </a:lnTo>
                    <a:lnTo>
                      <a:pt x="81915" y="298633"/>
                    </a:lnTo>
                    <a:lnTo>
                      <a:pt x="194310" y="227196"/>
                    </a:lnTo>
                    <a:lnTo>
                      <a:pt x="306705" y="298633"/>
                    </a:lnTo>
                    <a:close/>
                    <a:moveTo>
                      <a:pt x="193357" y="204336"/>
                    </a:moveTo>
                    <a:lnTo>
                      <a:pt x="139065" y="170046"/>
                    </a:lnTo>
                    <a:lnTo>
                      <a:pt x="247650" y="170046"/>
                    </a:lnTo>
                    <a:lnTo>
                      <a:pt x="193357" y="204336"/>
                    </a:lnTo>
                    <a:close/>
                    <a:moveTo>
                      <a:pt x="112395" y="174808"/>
                    </a:moveTo>
                    <a:lnTo>
                      <a:pt x="176213" y="215766"/>
                    </a:lnTo>
                    <a:lnTo>
                      <a:pt x="79057" y="277678"/>
                    </a:lnTo>
                    <a:lnTo>
                      <a:pt x="112395" y="174808"/>
                    </a:lnTo>
                    <a:close/>
                    <a:moveTo>
                      <a:pt x="320040" y="312921"/>
                    </a:moveTo>
                    <a:lnTo>
                      <a:pt x="361950" y="443413"/>
                    </a:lnTo>
                    <a:lnTo>
                      <a:pt x="215265" y="367213"/>
                    </a:lnTo>
                    <a:lnTo>
                      <a:pt x="320040" y="312921"/>
                    </a:lnTo>
                    <a:close/>
                    <a:moveTo>
                      <a:pt x="271463" y="39553"/>
                    </a:moveTo>
                    <a:lnTo>
                      <a:pt x="271463" y="85273"/>
                    </a:lnTo>
                    <a:lnTo>
                      <a:pt x="117157" y="85273"/>
                    </a:lnTo>
                    <a:lnTo>
                      <a:pt x="117157" y="39553"/>
                    </a:lnTo>
                    <a:lnTo>
                      <a:pt x="271463" y="395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61" name="Freeform: Shape 189">
                <a:extLst>
                  <a:ext uri="{FF2B5EF4-FFF2-40B4-BE49-F238E27FC236}">
                    <a16:creationId xmlns:a16="http://schemas.microsoft.com/office/drawing/2014/main" id="{812DDA3E-4FFA-7F8A-A3C9-722941FD2057}"/>
                  </a:ext>
                </a:extLst>
              </p:cNvPr>
              <p:cNvSpPr/>
              <p:nvPr/>
            </p:nvSpPr>
            <p:spPr>
              <a:xfrm>
                <a:off x="6360794" y="968691"/>
                <a:ext cx="553402" cy="19050"/>
              </a:xfrm>
              <a:custGeom>
                <a:avLst/>
                <a:gdLst>
                  <a:gd name="connsiteX0" fmla="*/ 9525 w 553402"/>
                  <a:gd name="connsiteY0" fmla="*/ 19050 h 19050"/>
                  <a:gd name="connsiteX1" fmla="*/ 543878 w 553402"/>
                  <a:gd name="connsiteY1" fmla="*/ 19050 h 19050"/>
                  <a:gd name="connsiteX2" fmla="*/ 553403 w 553402"/>
                  <a:gd name="connsiteY2" fmla="*/ 9525 h 19050"/>
                  <a:gd name="connsiteX3" fmla="*/ 543878 w 553402"/>
                  <a:gd name="connsiteY3" fmla="*/ 0 h 19050"/>
                  <a:gd name="connsiteX4" fmla="*/ 9525 w 553402"/>
                  <a:gd name="connsiteY4" fmla="*/ 0 h 19050"/>
                  <a:gd name="connsiteX5" fmla="*/ 0 w 553402"/>
                  <a:gd name="connsiteY5" fmla="*/ 9525 h 19050"/>
                  <a:gd name="connsiteX6" fmla="*/ 9525 w 55340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402" h="19050">
                    <a:moveTo>
                      <a:pt x="9525" y="19050"/>
                    </a:moveTo>
                    <a:lnTo>
                      <a:pt x="543878" y="19050"/>
                    </a:lnTo>
                    <a:cubicBezTo>
                      <a:pt x="549593" y="19050"/>
                      <a:pt x="553403" y="15240"/>
                      <a:pt x="553403" y="9525"/>
                    </a:cubicBezTo>
                    <a:cubicBezTo>
                      <a:pt x="553403" y="3810"/>
                      <a:pt x="549593" y="0"/>
                      <a:pt x="543878" y="0"/>
                    </a:cubicBez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ubicBezTo>
                      <a:pt x="0" y="15240"/>
                      <a:pt x="4763" y="19050"/>
                      <a:pt x="9525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</p:grpSp>
      </p:grpSp>
      <p:sp>
        <p:nvSpPr>
          <p:cNvPr id="62" name="Round Same-side Corner of Rectangle 14">
            <a:extLst>
              <a:ext uri="{FF2B5EF4-FFF2-40B4-BE49-F238E27FC236}">
                <a16:creationId xmlns:a16="http://schemas.microsoft.com/office/drawing/2014/main" id="{B42C5F5E-BF53-ACA4-270A-B85B96EEE2B9}"/>
              </a:ext>
            </a:extLst>
          </p:cNvPr>
          <p:cNvSpPr/>
          <p:nvPr/>
        </p:nvSpPr>
        <p:spPr>
          <a:xfrm rot="5400000">
            <a:off x="2952869" y="-951946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Placement of winch and drum sites</a:t>
            </a:r>
          </a:p>
        </p:txBody>
      </p:sp>
      <p:sp>
        <p:nvSpPr>
          <p:cNvPr id="63" name="Round Same-side Corner of Rectangle 14">
            <a:extLst>
              <a:ext uri="{FF2B5EF4-FFF2-40B4-BE49-F238E27FC236}">
                <a16:creationId xmlns:a16="http://schemas.microsoft.com/office/drawing/2014/main" id="{51153A0D-559F-9D3C-F92C-376895E4C93C}"/>
              </a:ext>
            </a:extLst>
          </p:cNvPr>
          <p:cNvSpPr/>
          <p:nvPr/>
        </p:nvSpPr>
        <p:spPr>
          <a:xfrm rot="5400000">
            <a:off x="2952868" y="-38675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Sheaves sizes, and installations</a:t>
            </a:r>
          </a:p>
        </p:txBody>
      </p:sp>
      <p:sp>
        <p:nvSpPr>
          <p:cNvPr id="64" name="Round Same-side Corner of Rectangle 14">
            <a:extLst>
              <a:ext uri="{FF2B5EF4-FFF2-40B4-BE49-F238E27FC236}">
                <a16:creationId xmlns:a16="http://schemas.microsoft.com/office/drawing/2014/main" id="{5A217C33-76BF-7D86-67F5-36935A7061B2}"/>
              </a:ext>
            </a:extLst>
          </p:cNvPr>
          <p:cNvSpPr/>
          <p:nvPr/>
        </p:nvSpPr>
        <p:spPr>
          <a:xfrm rot="5400000">
            <a:off x="2952868" y="1769817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Sagging</a:t>
            </a:r>
          </a:p>
        </p:txBody>
      </p:sp>
      <p:sp>
        <p:nvSpPr>
          <p:cNvPr id="65" name="Round Same-side Corner of Rectangle 14">
            <a:extLst>
              <a:ext uri="{FF2B5EF4-FFF2-40B4-BE49-F238E27FC236}">
                <a16:creationId xmlns:a16="http://schemas.microsoft.com/office/drawing/2014/main" id="{31FF6B98-3C62-E08A-22BB-E8F31065DE53}"/>
              </a:ext>
            </a:extLst>
          </p:cNvPr>
          <p:cNvSpPr/>
          <p:nvPr/>
        </p:nvSpPr>
        <p:spPr>
          <a:xfrm rot="5400000">
            <a:off x="2952868" y="2663425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Dead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end Assembly</a:t>
            </a:r>
          </a:p>
        </p:txBody>
      </p:sp>
      <p:pic>
        <p:nvPicPr>
          <p:cNvPr id="6" name="Kép 5" descr="A képen ég, kültéri, fű, sí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0F211DB-75BF-4F3A-3637-CDC72673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16891"/>
          <a:stretch>
            <a:fillRect/>
          </a:stretch>
        </p:blipFill>
        <p:spPr>
          <a:xfrm>
            <a:off x="6383203" y="2279676"/>
            <a:ext cx="5082082" cy="312156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0348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37D7C-A3F6-CCB0-3BF3-7C808CF2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55747-5FF6-369B-7F96-D3BA500A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0000"/>
            <a:ext cx="11160000" cy="956922"/>
          </a:xfrm>
        </p:spPr>
        <p:txBody>
          <a:bodyPr anchor="t">
            <a:normAutofit/>
          </a:bodyPr>
          <a:lstStyle/>
          <a:p>
            <a:r>
              <a:rPr lang="hu-HU" dirty="0"/>
              <a:t>Assembly </a:t>
            </a:r>
            <a:r>
              <a:rPr lang="hu-HU" dirty="0" err="1"/>
              <a:t>process</a:t>
            </a:r>
            <a:r>
              <a:rPr lang="hu-HU" dirty="0"/>
              <a:t>, main </a:t>
            </a:r>
            <a:r>
              <a:rPr lang="hu-HU" dirty="0" err="1"/>
              <a:t>steps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C3A7D6A-09C1-2C02-74AA-369D92FC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1" y="6372000"/>
            <a:ext cx="5220000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Installation issues, assembly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837247B-5BCD-00C8-187B-E8759D5C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000" y="6372000"/>
            <a:ext cx="266351" cy="2161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B7C4F1-3462-44EE-B08E-3CFB9A975CD8}" type="slidenum">
              <a:rPr lang="hu-HU" smtClean="0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6243B269-86B3-D68B-CD02-4C2A2524F3F0}"/>
              </a:ext>
            </a:extLst>
          </p:cNvPr>
          <p:cNvGrpSpPr/>
          <p:nvPr/>
        </p:nvGrpSpPr>
        <p:grpSpPr>
          <a:xfrm>
            <a:off x="515940" y="4216169"/>
            <a:ext cx="6446835" cy="782753"/>
            <a:chOff x="515940" y="4370483"/>
            <a:chExt cx="5668549" cy="782753"/>
          </a:xfrm>
        </p:grpSpPr>
        <p:sp>
          <p:nvSpPr>
            <p:cNvPr id="67" name="Round Same-side Corner of Rectangle 13">
              <a:extLst>
                <a:ext uri="{FF2B5EF4-FFF2-40B4-BE49-F238E27FC236}">
                  <a16:creationId xmlns:a16="http://schemas.microsoft.com/office/drawing/2014/main" id="{FEF9D5ED-F277-8D79-2605-649D282154C2}"/>
                </a:ext>
              </a:extLst>
            </p:cNvPr>
            <p:cNvSpPr/>
            <p:nvPr/>
          </p:nvSpPr>
          <p:spPr>
            <a:xfrm rot="5400000">
              <a:off x="2958839" y="1927585"/>
              <a:ext cx="782751" cy="5668548"/>
            </a:xfrm>
            <a:prstGeom prst="round2SameRect">
              <a:avLst>
                <a:gd name="adj1" fmla="val 1439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108000" rIns="72000" bIns="360000" rtlCol="0" anchor="ctr"/>
            <a:lstStyle/>
            <a:p>
              <a:pPr marL="1260000"/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Sagging</a:t>
              </a:r>
              <a:endParaRPr lang="hu-HU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4B56BAB1-7F85-A8EF-FBB9-AD30ACE4E456}"/>
                </a:ext>
              </a:extLst>
            </p:cNvPr>
            <p:cNvSpPr/>
            <p:nvPr/>
          </p:nvSpPr>
          <p:spPr>
            <a:xfrm>
              <a:off x="515940" y="4374762"/>
              <a:ext cx="103491" cy="7784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9" name="Graphic 4">
              <a:extLst>
                <a:ext uri="{FF2B5EF4-FFF2-40B4-BE49-F238E27FC236}">
                  <a16:creationId xmlns:a16="http://schemas.microsoft.com/office/drawing/2014/main" id="{5093CB21-3FD1-C33E-BF65-0FA85EAC7C6A}"/>
                </a:ext>
              </a:extLst>
            </p:cNvPr>
            <p:cNvGrpSpPr/>
            <p:nvPr/>
          </p:nvGrpSpPr>
          <p:grpSpPr>
            <a:xfrm>
              <a:off x="770351" y="4586470"/>
              <a:ext cx="383376" cy="356669"/>
              <a:chOff x="6360794" y="472891"/>
              <a:chExt cx="553402" cy="514850"/>
            </a:xfrm>
            <a:solidFill>
              <a:schemeClr val="bg1"/>
            </a:solidFill>
          </p:grpSpPr>
          <p:sp>
            <p:nvSpPr>
              <p:cNvPr id="70" name="Freeform: Shape 188">
                <a:extLst>
                  <a:ext uri="{FF2B5EF4-FFF2-40B4-BE49-F238E27FC236}">
                    <a16:creationId xmlns:a16="http://schemas.microsoft.com/office/drawing/2014/main" id="{5C7D9DD5-A65E-8ED3-0802-195F5A353F9B}"/>
                  </a:ext>
                </a:extLst>
              </p:cNvPr>
              <p:cNvSpPr/>
              <p:nvPr/>
            </p:nvSpPr>
            <p:spPr>
              <a:xfrm>
                <a:off x="6443662" y="472891"/>
                <a:ext cx="388619" cy="471988"/>
              </a:xfrm>
              <a:custGeom>
                <a:avLst/>
                <a:gdLst>
                  <a:gd name="connsiteX0" fmla="*/ 0 w 388619"/>
                  <a:gd name="connsiteY0" fmla="*/ 462463 h 471988"/>
                  <a:gd name="connsiteX1" fmla="*/ 953 w 388619"/>
                  <a:gd name="connsiteY1" fmla="*/ 466273 h 471988"/>
                  <a:gd name="connsiteX2" fmla="*/ 2857 w 388619"/>
                  <a:gd name="connsiteY2" fmla="*/ 469131 h 471988"/>
                  <a:gd name="connsiteX3" fmla="*/ 3810 w 388619"/>
                  <a:gd name="connsiteY3" fmla="*/ 470083 h 471988"/>
                  <a:gd name="connsiteX4" fmla="*/ 6668 w 388619"/>
                  <a:gd name="connsiteY4" fmla="*/ 471036 h 471988"/>
                  <a:gd name="connsiteX5" fmla="*/ 6668 w 388619"/>
                  <a:gd name="connsiteY5" fmla="*/ 471036 h 471988"/>
                  <a:gd name="connsiteX6" fmla="*/ 6668 w 388619"/>
                  <a:gd name="connsiteY6" fmla="*/ 471036 h 471988"/>
                  <a:gd name="connsiteX7" fmla="*/ 9525 w 388619"/>
                  <a:gd name="connsiteY7" fmla="*/ 471036 h 471988"/>
                  <a:gd name="connsiteX8" fmla="*/ 9525 w 388619"/>
                  <a:gd name="connsiteY8" fmla="*/ 471036 h 471988"/>
                  <a:gd name="connsiteX9" fmla="*/ 9525 w 388619"/>
                  <a:gd name="connsiteY9" fmla="*/ 471036 h 471988"/>
                  <a:gd name="connsiteX10" fmla="*/ 12382 w 388619"/>
                  <a:gd name="connsiteY10" fmla="*/ 471036 h 471988"/>
                  <a:gd name="connsiteX11" fmla="*/ 13335 w 388619"/>
                  <a:gd name="connsiteY11" fmla="*/ 471036 h 471988"/>
                  <a:gd name="connsiteX12" fmla="*/ 14288 w 388619"/>
                  <a:gd name="connsiteY12" fmla="*/ 471036 h 471988"/>
                  <a:gd name="connsiteX13" fmla="*/ 194310 w 388619"/>
                  <a:gd name="connsiteY13" fmla="*/ 378644 h 471988"/>
                  <a:gd name="connsiteX14" fmla="*/ 374332 w 388619"/>
                  <a:gd name="connsiteY14" fmla="*/ 471036 h 471988"/>
                  <a:gd name="connsiteX15" fmla="*/ 374332 w 388619"/>
                  <a:gd name="connsiteY15" fmla="*/ 471036 h 471988"/>
                  <a:gd name="connsiteX16" fmla="*/ 374332 w 388619"/>
                  <a:gd name="connsiteY16" fmla="*/ 471036 h 471988"/>
                  <a:gd name="connsiteX17" fmla="*/ 377190 w 388619"/>
                  <a:gd name="connsiteY17" fmla="*/ 471988 h 471988"/>
                  <a:gd name="connsiteX18" fmla="*/ 378143 w 388619"/>
                  <a:gd name="connsiteY18" fmla="*/ 471988 h 471988"/>
                  <a:gd name="connsiteX19" fmla="*/ 379095 w 388619"/>
                  <a:gd name="connsiteY19" fmla="*/ 471988 h 471988"/>
                  <a:gd name="connsiteX20" fmla="*/ 381953 w 388619"/>
                  <a:gd name="connsiteY20" fmla="*/ 471988 h 471988"/>
                  <a:gd name="connsiteX21" fmla="*/ 381953 w 388619"/>
                  <a:gd name="connsiteY21" fmla="*/ 471988 h 471988"/>
                  <a:gd name="connsiteX22" fmla="*/ 381953 w 388619"/>
                  <a:gd name="connsiteY22" fmla="*/ 471988 h 471988"/>
                  <a:gd name="connsiteX23" fmla="*/ 384810 w 388619"/>
                  <a:gd name="connsiteY23" fmla="*/ 471036 h 471988"/>
                  <a:gd name="connsiteX24" fmla="*/ 385763 w 388619"/>
                  <a:gd name="connsiteY24" fmla="*/ 470083 h 471988"/>
                  <a:gd name="connsiteX25" fmla="*/ 387668 w 388619"/>
                  <a:gd name="connsiteY25" fmla="*/ 467226 h 471988"/>
                  <a:gd name="connsiteX26" fmla="*/ 388620 w 388619"/>
                  <a:gd name="connsiteY26" fmla="*/ 463416 h 471988"/>
                  <a:gd name="connsiteX27" fmla="*/ 388620 w 388619"/>
                  <a:gd name="connsiteY27" fmla="*/ 459606 h 471988"/>
                  <a:gd name="connsiteX28" fmla="*/ 388620 w 388619"/>
                  <a:gd name="connsiteY28" fmla="*/ 459606 h 471988"/>
                  <a:gd name="connsiteX29" fmla="*/ 337185 w 388619"/>
                  <a:gd name="connsiteY29" fmla="*/ 298633 h 471988"/>
                  <a:gd name="connsiteX30" fmla="*/ 336232 w 388619"/>
                  <a:gd name="connsiteY30" fmla="*/ 294823 h 471988"/>
                  <a:gd name="connsiteX31" fmla="*/ 292418 w 388619"/>
                  <a:gd name="connsiteY31" fmla="*/ 158616 h 471988"/>
                  <a:gd name="connsiteX32" fmla="*/ 292418 w 388619"/>
                  <a:gd name="connsiteY32" fmla="*/ 107181 h 471988"/>
                  <a:gd name="connsiteX33" fmla="*/ 363855 w 388619"/>
                  <a:gd name="connsiteY33" fmla="*/ 125278 h 471988"/>
                  <a:gd name="connsiteX34" fmla="*/ 365760 w 388619"/>
                  <a:gd name="connsiteY34" fmla="*/ 125278 h 471988"/>
                  <a:gd name="connsiteX35" fmla="*/ 375285 w 388619"/>
                  <a:gd name="connsiteY35" fmla="*/ 117658 h 471988"/>
                  <a:gd name="connsiteX36" fmla="*/ 368618 w 388619"/>
                  <a:gd name="connsiteY36" fmla="*/ 106228 h 471988"/>
                  <a:gd name="connsiteX37" fmla="*/ 292418 w 388619"/>
                  <a:gd name="connsiteY37" fmla="*/ 87178 h 471988"/>
                  <a:gd name="connsiteX38" fmla="*/ 292418 w 388619"/>
                  <a:gd name="connsiteY38" fmla="*/ 37648 h 471988"/>
                  <a:gd name="connsiteX39" fmla="*/ 368618 w 388619"/>
                  <a:gd name="connsiteY39" fmla="*/ 18598 h 471988"/>
                  <a:gd name="connsiteX40" fmla="*/ 375285 w 388619"/>
                  <a:gd name="connsiteY40" fmla="*/ 7168 h 471988"/>
                  <a:gd name="connsiteX41" fmla="*/ 363855 w 388619"/>
                  <a:gd name="connsiteY41" fmla="*/ 501 h 471988"/>
                  <a:gd name="connsiteX42" fmla="*/ 281940 w 388619"/>
                  <a:gd name="connsiteY42" fmla="*/ 21456 h 471988"/>
                  <a:gd name="connsiteX43" fmla="*/ 110490 w 388619"/>
                  <a:gd name="connsiteY43" fmla="*/ 21456 h 471988"/>
                  <a:gd name="connsiteX44" fmla="*/ 28575 w 388619"/>
                  <a:gd name="connsiteY44" fmla="*/ 501 h 471988"/>
                  <a:gd name="connsiteX45" fmla="*/ 17145 w 388619"/>
                  <a:gd name="connsiteY45" fmla="*/ 7168 h 471988"/>
                  <a:gd name="connsiteX46" fmla="*/ 23813 w 388619"/>
                  <a:gd name="connsiteY46" fmla="*/ 18598 h 471988"/>
                  <a:gd name="connsiteX47" fmla="*/ 100013 w 388619"/>
                  <a:gd name="connsiteY47" fmla="*/ 37648 h 471988"/>
                  <a:gd name="connsiteX48" fmla="*/ 100013 w 388619"/>
                  <a:gd name="connsiteY48" fmla="*/ 87178 h 471988"/>
                  <a:gd name="connsiteX49" fmla="*/ 23813 w 388619"/>
                  <a:gd name="connsiteY49" fmla="*/ 106228 h 471988"/>
                  <a:gd name="connsiteX50" fmla="*/ 17145 w 388619"/>
                  <a:gd name="connsiteY50" fmla="*/ 117658 h 471988"/>
                  <a:gd name="connsiteX51" fmla="*/ 28575 w 388619"/>
                  <a:gd name="connsiteY51" fmla="*/ 124326 h 471988"/>
                  <a:gd name="connsiteX52" fmla="*/ 100013 w 388619"/>
                  <a:gd name="connsiteY52" fmla="*/ 106228 h 471988"/>
                  <a:gd name="connsiteX53" fmla="*/ 100013 w 388619"/>
                  <a:gd name="connsiteY53" fmla="*/ 157663 h 471988"/>
                  <a:gd name="connsiteX54" fmla="*/ 56197 w 388619"/>
                  <a:gd name="connsiteY54" fmla="*/ 293871 h 471988"/>
                  <a:gd name="connsiteX55" fmla="*/ 55245 w 388619"/>
                  <a:gd name="connsiteY55" fmla="*/ 297681 h 471988"/>
                  <a:gd name="connsiteX56" fmla="*/ 3810 w 388619"/>
                  <a:gd name="connsiteY56" fmla="*/ 458654 h 471988"/>
                  <a:gd name="connsiteX57" fmla="*/ 3810 w 388619"/>
                  <a:gd name="connsiteY57" fmla="*/ 458654 h 471988"/>
                  <a:gd name="connsiteX58" fmla="*/ 0 w 388619"/>
                  <a:gd name="connsiteY58" fmla="*/ 462463 h 471988"/>
                  <a:gd name="connsiteX59" fmla="*/ 25718 w 388619"/>
                  <a:gd name="connsiteY59" fmla="*/ 443413 h 471988"/>
                  <a:gd name="connsiteX60" fmla="*/ 67628 w 388619"/>
                  <a:gd name="connsiteY60" fmla="*/ 312921 h 471988"/>
                  <a:gd name="connsiteX61" fmla="*/ 173355 w 388619"/>
                  <a:gd name="connsiteY61" fmla="*/ 367213 h 471988"/>
                  <a:gd name="connsiteX62" fmla="*/ 25718 w 388619"/>
                  <a:gd name="connsiteY62" fmla="*/ 443413 h 471988"/>
                  <a:gd name="connsiteX63" fmla="*/ 116205 w 388619"/>
                  <a:gd name="connsiteY63" fmla="*/ 104323 h 471988"/>
                  <a:gd name="connsiteX64" fmla="*/ 270510 w 388619"/>
                  <a:gd name="connsiteY64" fmla="*/ 104323 h 471988"/>
                  <a:gd name="connsiteX65" fmla="*/ 270510 w 388619"/>
                  <a:gd name="connsiteY65" fmla="*/ 150043 h 471988"/>
                  <a:gd name="connsiteX66" fmla="*/ 116205 w 388619"/>
                  <a:gd name="connsiteY66" fmla="*/ 150043 h 471988"/>
                  <a:gd name="connsiteX67" fmla="*/ 116205 w 388619"/>
                  <a:gd name="connsiteY67" fmla="*/ 104323 h 471988"/>
                  <a:gd name="connsiteX68" fmla="*/ 211455 w 388619"/>
                  <a:gd name="connsiteY68" fmla="*/ 214813 h 471988"/>
                  <a:gd name="connsiteX69" fmla="*/ 275272 w 388619"/>
                  <a:gd name="connsiteY69" fmla="*/ 173856 h 471988"/>
                  <a:gd name="connsiteX70" fmla="*/ 308610 w 388619"/>
                  <a:gd name="connsiteY70" fmla="*/ 275773 h 471988"/>
                  <a:gd name="connsiteX71" fmla="*/ 211455 w 388619"/>
                  <a:gd name="connsiteY71" fmla="*/ 214813 h 471988"/>
                  <a:gd name="connsiteX72" fmla="*/ 306705 w 388619"/>
                  <a:gd name="connsiteY72" fmla="*/ 298633 h 471988"/>
                  <a:gd name="connsiteX73" fmla="*/ 194310 w 388619"/>
                  <a:gd name="connsiteY73" fmla="*/ 356736 h 471988"/>
                  <a:gd name="connsiteX74" fmla="*/ 81915 w 388619"/>
                  <a:gd name="connsiteY74" fmla="*/ 298633 h 471988"/>
                  <a:gd name="connsiteX75" fmla="*/ 194310 w 388619"/>
                  <a:gd name="connsiteY75" fmla="*/ 227196 h 471988"/>
                  <a:gd name="connsiteX76" fmla="*/ 306705 w 388619"/>
                  <a:gd name="connsiteY76" fmla="*/ 298633 h 471988"/>
                  <a:gd name="connsiteX77" fmla="*/ 193357 w 388619"/>
                  <a:gd name="connsiteY77" fmla="*/ 204336 h 471988"/>
                  <a:gd name="connsiteX78" fmla="*/ 139065 w 388619"/>
                  <a:gd name="connsiteY78" fmla="*/ 170046 h 471988"/>
                  <a:gd name="connsiteX79" fmla="*/ 247650 w 388619"/>
                  <a:gd name="connsiteY79" fmla="*/ 170046 h 471988"/>
                  <a:gd name="connsiteX80" fmla="*/ 193357 w 388619"/>
                  <a:gd name="connsiteY80" fmla="*/ 204336 h 471988"/>
                  <a:gd name="connsiteX81" fmla="*/ 112395 w 388619"/>
                  <a:gd name="connsiteY81" fmla="*/ 174808 h 471988"/>
                  <a:gd name="connsiteX82" fmla="*/ 176213 w 388619"/>
                  <a:gd name="connsiteY82" fmla="*/ 215766 h 471988"/>
                  <a:gd name="connsiteX83" fmla="*/ 79057 w 388619"/>
                  <a:gd name="connsiteY83" fmla="*/ 277678 h 471988"/>
                  <a:gd name="connsiteX84" fmla="*/ 112395 w 388619"/>
                  <a:gd name="connsiteY84" fmla="*/ 174808 h 471988"/>
                  <a:gd name="connsiteX85" fmla="*/ 320040 w 388619"/>
                  <a:gd name="connsiteY85" fmla="*/ 312921 h 471988"/>
                  <a:gd name="connsiteX86" fmla="*/ 361950 w 388619"/>
                  <a:gd name="connsiteY86" fmla="*/ 443413 h 471988"/>
                  <a:gd name="connsiteX87" fmla="*/ 215265 w 388619"/>
                  <a:gd name="connsiteY87" fmla="*/ 367213 h 471988"/>
                  <a:gd name="connsiteX88" fmla="*/ 320040 w 388619"/>
                  <a:gd name="connsiteY88" fmla="*/ 312921 h 471988"/>
                  <a:gd name="connsiteX89" fmla="*/ 271463 w 388619"/>
                  <a:gd name="connsiteY89" fmla="*/ 39553 h 471988"/>
                  <a:gd name="connsiteX90" fmla="*/ 271463 w 388619"/>
                  <a:gd name="connsiteY90" fmla="*/ 85273 h 471988"/>
                  <a:gd name="connsiteX91" fmla="*/ 117157 w 388619"/>
                  <a:gd name="connsiteY91" fmla="*/ 85273 h 471988"/>
                  <a:gd name="connsiteX92" fmla="*/ 117157 w 388619"/>
                  <a:gd name="connsiteY92" fmla="*/ 39553 h 471988"/>
                  <a:gd name="connsiteX93" fmla="*/ 271463 w 388619"/>
                  <a:gd name="connsiteY93" fmla="*/ 39553 h 4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88619" h="471988">
                    <a:moveTo>
                      <a:pt x="0" y="462463"/>
                    </a:moveTo>
                    <a:cubicBezTo>
                      <a:pt x="0" y="463416"/>
                      <a:pt x="0" y="465321"/>
                      <a:pt x="953" y="466273"/>
                    </a:cubicBezTo>
                    <a:cubicBezTo>
                      <a:pt x="1905" y="467226"/>
                      <a:pt x="1905" y="468179"/>
                      <a:pt x="2857" y="469131"/>
                    </a:cubicBezTo>
                    <a:cubicBezTo>
                      <a:pt x="2857" y="469131"/>
                      <a:pt x="2857" y="469131"/>
                      <a:pt x="3810" y="470083"/>
                    </a:cubicBezTo>
                    <a:cubicBezTo>
                      <a:pt x="4763" y="471036"/>
                      <a:pt x="5715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6668" y="471036"/>
                      <a:pt x="6668" y="471036"/>
                      <a:pt x="6668" y="471036"/>
                    </a:cubicBezTo>
                    <a:cubicBezTo>
                      <a:pt x="7620" y="471036"/>
                      <a:pt x="8572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9525" y="471036"/>
                      <a:pt x="9525" y="471036"/>
                      <a:pt x="9525" y="471036"/>
                    </a:cubicBezTo>
                    <a:cubicBezTo>
                      <a:pt x="10478" y="471036"/>
                      <a:pt x="11430" y="471036"/>
                      <a:pt x="12382" y="471036"/>
                    </a:cubicBezTo>
                    <a:cubicBezTo>
                      <a:pt x="12382" y="471036"/>
                      <a:pt x="13335" y="471036"/>
                      <a:pt x="13335" y="471036"/>
                    </a:cubicBezTo>
                    <a:cubicBezTo>
                      <a:pt x="13335" y="471036"/>
                      <a:pt x="14288" y="471036"/>
                      <a:pt x="14288" y="471036"/>
                    </a:cubicBezTo>
                    <a:lnTo>
                      <a:pt x="194310" y="378644"/>
                    </a:lnTo>
                    <a:lnTo>
                      <a:pt x="374332" y="471036"/>
                    </a:ln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4332" y="471036"/>
                      <a:pt x="374332" y="471036"/>
                      <a:pt x="374332" y="471036"/>
                    </a:cubicBezTo>
                    <a:cubicBezTo>
                      <a:pt x="375285" y="471988"/>
                      <a:pt x="376238" y="471988"/>
                      <a:pt x="377190" y="471988"/>
                    </a:cubicBezTo>
                    <a:cubicBezTo>
                      <a:pt x="377190" y="471988"/>
                      <a:pt x="377190" y="471988"/>
                      <a:pt x="378143" y="471988"/>
                    </a:cubicBezTo>
                    <a:cubicBezTo>
                      <a:pt x="378143" y="471988"/>
                      <a:pt x="378143" y="471988"/>
                      <a:pt x="379095" y="471988"/>
                    </a:cubicBezTo>
                    <a:cubicBezTo>
                      <a:pt x="380047" y="471988"/>
                      <a:pt x="381000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1953" y="471988"/>
                      <a:pt x="381953" y="471988"/>
                      <a:pt x="381953" y="471988"/>
                    </a:cubicBezTo>
                    <a:cubicBezTo>
                      <a:pt x="382905" y="471988"/>
                      <a:pt x="383857" y="471036"/>
                      <a:pt x="384810" y="471036"/>
                    </a:cubicBezTo>
                    <a:cubicBezTo>
                      <a:pt x="384810" y="471036"/>
                      <a:pt x="384810" y="471036"/>
                      <a:pt x="385763" y="470083"/>
                    </a:cubicBezTo>
                    <a:cubicBezTo>
                      <a:pt x="386715" y="469131"/>
                      <a:pt x="387668" y="468179"/>
                      <a:pt x="387668" y="467226"/>
                    </a:cubicBezTo>
                    <a:cubicBezTo>
                      <a:pt x="388620" y="466273"/>
                      <a:pt x="388620" y="465321"/>
                      <a:pt x="388620" y="463416"/>
                    </a:cubicBezTo>
                    <a:cubicBezTo>
                      <a:pt x="388620" y="462463"/>
                      <a:pt x="388620" y="460558"/>
                      <a:pt x="388620" y="459606"/>
                    </a:cubicBezTo>
                    <a:lnTo>
                      <a:pt x="388620" y="459606"/>
                    </a:lnTo>
                    <a:lnTo>
                      <a:pt x="337185" y="298633"/>
                    </a:lnTo>
                    <a:cubicBezTo>
                      <a:pt x="337185" y="297681"/>
                      <a:pt x="336232" y="295776"/>
                      <a:pt x="336232" y="294823"/>
                    </a:cubicBezTo>
                    <a:lnTo>
                      <a:pt x="292418" y="158616"/>
                    </a:lnTo>
                    <a:lnTo>
                      <a:pt x="292418" y="107181"/>
                    </a:lnTo>
                    <a:lnTo>
                      <a:pt x="363855" y="125278"/>
                    </a:lnTo>
                    <a:cubicBezTo>
                      <a:pt x="364807" y="125278"/>
                      <a:pt x="365760" y="125278"/>
                      <a:pt x="365760" y="125278"/>
                    </a:cubicBezTo>
                    <a:cubicBezTo>
                      <a:pt x="369570" y="125278"/>
                      <a:pt x="374332" y="122421"/>
                      <a:pt x="375285" y="117658"/>
                    </a:cubicBezTo>
                    <a:cubicBezTo>
                      <a:pt x="376238" y="112896"/>
                      <a:pt x="373380" y="107181"/>
                      <a:pt x="368618" y="106228"/>
                    </a:cubicBezTo>
                    <a:lnTo>
                      <a:pt x="292418" y="87178"/>
                    </a:lnTo>
                    <a:lnTo>
                      <a:pt x="292418" y="37648"/>
                    </a:lnTo>
                    <a:lnTo>
                      <a:pt x="368618" y="18598"/>
                    </a:lnTo>
                    <a:cubicBezTo>
                      <a:pt x="373380" y="17646"/>
                      <a:pt x="377190" y="11931"/>
                      <a:pt x="375285" y="7168"/>
                    </a:cubicBezTo>
                    <a:cubicBezTo>
                      <a:pt x="374332" y="2406"/>
                      <a:pt x="368618" y="-1404"/>
                      <a:pt x="363855" y="501"/>
                    </a:cubicBezTo>
                    <a:lnTo>
                      <a:pt x="281940" y="21456"/>
                    </a:lnTo>
                    <a:lnTo>
                      <a:pt x="110490" y="21456"/>
                    </a:lnTo>
                    <a:lnTo>
                      <a:pt x="28575" y="501"/>
                    </a:lnTo>
                    <a:cubicBezTo>
                      <a:pt x="23813" y="-452"/>
                      <a:pt x="18097" y="2406"/>
                      <a:pt x="17145" y="7168"/>
                    </a:cubicBezTo>
                    <a:cubicBezTo>
                      <a:pt x="16193" y="11931"/>
                      <a:pt x="19050" y="17646"/>
                      <a:pt x="23813" y="18598"/>
                    </a:cubicBezTo>
                    <a:lnTo>
                      <a:pt x="100013" y="37648"/>
                    </a:lnTo>
                    <a:lnTo>
                      <a:pt x="100013" y="87178"/>
                    </a:lnTo>
                    <a:lnTo>
                      <a:pt x="23813" y="106228"/>
                    </a:lnTo>
                    <a:cubicBezTo>
                      <a:pt x="19050" y="107181"/>
                      <a:pt x="15240" y="112896"/>
                      <a:pt x="17145" y="117658"/>
                    </a:cubicBezTo>
                    <a:cubicBezTo>
                      <a:pt x="18097" y="122421"/>
                      <a:pt x="23813" y="126231"/>
                      <a:pt x="28575" y="124326"/>
                    </a:cubicBezTo>
                    <a:lnTo>
                      <a:pt x="100013" y="106228"/>
                    </a:lnTo>
                    <a:lnTo>
                      <a:pt x="100013" y="157663"/>
                    </a:lnTo>
                    <a:lnTo>
                      <a:pt x="56197" y="293871"/>
                    </a:lnTo>
                    <a:cubicBezTo>
                      <a:pt x="55245" y="294823"/>
                      <a:pt x="55245" y="296728"/>
                      <a:pt x="55245" y="297681"/>
                    </a:cubicBezTo>
                    <a:lnTo>
                      <a:pt x="3810" y="458654"/>
                    </a:lnTo>
                    <a:lnTo>
                      <a:pt x="3810" y="458654"/>
                    </a:lnTo>
                    <a:cubicBezTo>
                      <a:pt x="0" y="460558"/>
                      <a:pt x="0" y="461511"/>
                      <a:pt x="0" y="462463"/>
                    </a:cubicBezTo>
                    <a:close/>
                    <a:moveTo>
                      <a:pt x="25718" y="443413"/>
                    </a:moveTo>
                    <a:lnTo>
                      <a:pt x="67628" y="312921"/>
                    </a:lnTo>
                    <a:lnTo>
                      <a:pt x="173355" y="367213"/>
                    </a:lnTo>
                    <a:lnTo>
                      <a:pt x="25718" y="443413"/>
                    </a:lnTo>
                    <a:close/>
                    <a:moveTo>
                      <a:pt x="116205" y="104323"/>
                    </a:moveTo>
                    <a:lnTo>
                      <a:pt x="270510" y="104323"/>
                    </a:lnTo>
                    <a:lnTo>
                      <a:pt x="270510" y="150043"/>
                    </a:lnTo>
                    <a:lnTo>
                      <a:pt x="116205" y="150043"/>
                    </a:lnTo>
                    <a:lnTo>
                      <a:pt x="116205" y="104323"/>
                    </a:lnTo>
                    <a:close/>
                    <a:moveTo>
                      <a:pt x="211455" y="214813"/>
                    </a:moveTo>
                    <a:lnTo>
                      <a:pt x="275272" y="173856"/>
                    </a:lnTo>
                    <a:lnTo>
                      <a:pt x="308610" y="275773"/>
                    </a:lnTo>
                    <a:lnTo>
                      <a:pt x="211455" y="214813"/>
                    </a:lnTo>
                    <a:close/>
                    <a:moveTo>
                      <a:pt x="306705" y="298633"/>
                    </a:moveTo>
                    <a:lnTo>
                      <a:pt x="194310" y="356736"/>
                    </a:lnTo>
                    <a:lnTo>
                      <a:pt x="81915" y="298633"/>
                    </a:lnTo>
                    <a:lnTo>
                      <a:pt x="194310" y="227196"/>
                    </a:lnTo>
                    <a:lnTo>
                      <a:pt x="306705" y="298633"/>
                    </a:lnTo>
                    <a:close/>
                    <a:moveTo>
                      <a:pt x="193357" y="204336"/>
                    </a:moveTo>
                    <a:lnTo>
                      <a:pt x="139065" y="170046"/>
                    </a:lnTo>
                    <a:lnTo>
                      <a:pt x="247650" y="170046"/>
                    </a:lnTo>
                    <a:lnTo>
                      <a:pt x="193357" y="204336"/>
                    </a:lnTo>
                    <a:close/>
                    <a:moveTo>
                      <a:pt x="112395" y="174808"/>
                    </a:moveTo>
                    <a:lnTo>
                      <a:pt x="176213" y="215766"/>
                    </a:lnTo>
                    <a:lnTo>
                      <a:pt x="79057" y="277678"/>
                    </a:lnTo>
                    <a:lnTo>
                      <a:pt x="112395" y="174808"/>
                    </a:lnTo>
                    <a:close/>
                    <a:moveTo>
                      <a:pt x="320040" y="312921"/>
                    </a:moveTo>
                    <a:lnTo>
                      <a:pt x="361950" y="443413"/>
                    </a:lnTo>
                    <a:lnTo>
                      <a:pt x="215265" y="367213"/>
                    </a:lnTo>
                    <a:lnTo>
                      <a:pt x="320040" y="312921"/>
                    </a:lnTo>
                    <a:close/>
                    <a:moveTo>
                      <a:pt x="271463" y="39553"/>
                    </a:moveTo>
                    <a:lnTo>
                      <a:pt x="271463" y="85273"/>
                    </a:lnTo>
                    <a:lnTo>
                      <a:pt x="117157" y="85273"/>
                    </a:lnTo>
                    <a:lnTo>
                      <a:pt x="117157" y="39553"/>
                    </a:lnTo>
                    <a:lnTo>
                      <a:pt x="271463" y="395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71" name="Freeform: Shape 189">
                <a:extLst>
                  <a:ext uri="{FF2B5EF4-FFF2-40B4-BE49-F238E27FC236}">
                    <a16:creationId xmlns:a16="http://schemas.microsoft.com/office/drawing/2014/main" id="{94C00020-E92A-DF57-7A27-674ABF1D1FF9}"/>
                  </a:ext>
                </a:extLst>
              </p:cNvPr>
              <p:cNvSpPr/>
              <p:nvPr/>
            </p:nvSpPr>
            <p:spPr>
              <a:xfrm>
                <a:off x="6360794" y="968691"/>
                <a:ext cx="553402" cy="19050"/>
              </a:xfrm>
              <a:custGeom>
                <a:avLst/>
                <a:gdLst>
                  <a:gd name="connsiteX0" fmla="*/ 9525 w 553402"/>
                  <a:gd name="connsiteY0" fmla="*/ 19050 h 19050"/>
                  <a:gd name="connsiteX1" fmla="*/ 543878 w 553402"/>
                  <a:gd name="connsiteY1" fmla="*/ 19050 h 19050"/>
                  <a:gd name="connsiteX2" fmla="*/ 553403 w 553402"/>
                  <a:gd name="connsiteY2" fmla="*/ 9525 h 19050"/>
                  <a:gd name="connsiteX3" fmla="*/ 543878 w 553402"/>
                  <a:gd name="connsiteY3" fmla="*/ 0 h 19050"/>
                  <a:gd name="connsiteX4" fmla="*/ 9525 w 553402"/>
                  <a:gd name="connsiteY4" fmla="*/ 0 h 19050"/>
                  <a:gd name="connsiteX5" fmla="*/ 0 w 553402"/>
                  <a:gd name="connsiteY5" fmla="*/ 9525 h 19050"/>
                  <a:gd name="connsiteX6" fmla="*/ 9525 w 55340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402" h="19050">
                    <a:moveTo>
                      <a:pt x="9525" y="19050"/>
                    </a:moveTo>
                    <a:lnTo>
                      <a:pt x="543878" y="19050"/>
                    </a:lnTo>
                    <a:cubicBezTo>
                      <a:pt x="549593" y="19050"/>
                      <a:pt x="553403" y="15240"/>
                      <a:pt x="553403" y="9525"/>
                    </a:cubicBezTo>
                    <a:cubicBezTo>
                      <a:pt x="553403" y="3810"/>
                      <a:pt x="549593" y="0"/>
                      <a:pt x="543878" y="0"/>
                    </a:cubicBez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ubicBezTo>
                      <a:pt x="0" y="15240"/>
                      <a:pt x="4763" y="19050"/>
                      <a:pt x="9525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u-HU"/>
              </a:p>
            </p:txBody>
          </p:sp>
        </p:grpSp>
      </p:grpSp>
      <p:sp>
        <p:nvSpPr>
          <p:cNvPr id="72" name="Round Same-side Corner of Rectangle 14">
            <a:extLst>
              <a:ext uri="{FF2B5EF4-FFF2-40B4-BE49-F238E27FC236}">
                <a16:creationId xmlns:a16="http://schemas.microsoft.com/office/drawing/2014/main" id="{7EDDD5BA-2D0D-6B1B-0489-46B6C2AEA0EC}"/>
              </a:ext>
            </a:extLst>
          </p:cNvPr>
          <p:cNvSpPr/>
          <p:nvPr/>
        </p:nvSpPr>
        <p:spPr>
          <a:xfrm rot="5400000">
            <a:off x="2952868" y="-951946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Placement of winch and drum sites</a:t>
            </a:r>
          </a:p>
        </p:txBody>
      </p:sp>
      <p:sp>
        <p:nvSpPr>
          <p:cNvPr id="73" name="Round Same-side Corner of Rectangle 14">
            <a:extLst>
              <a:ext uri="{FF2B5EF4-FFF2-40B4-BE49-F238E27FC236}">
                <a16:creationId xmlns:a16="http://schemas.microsoft.com/office/drawing/2014/main" id="{FDB3257F-5232-763E-BA1A-4300F294C8C6}"/>
              </a:ext>
            </a:extLst>
          </p:cNvPr>
          <p:cNvSpPr/>
          <p:nvPr/>
        </p:nvSpPr>
        <p:spPr>
          <a:xfrm rot="5400000">
            <a:off x="2952868" y="-32421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Sheaves sizes, and installations</a:t>
            </a:r>
          </a:p>
        </p:txBody>
      </p:sp>
      <p:sp>
        <p:nvSpPr>
          <p:cNvPr id="74" name="Round Same-side Corner of Rectangle 14">
            <a:extLst>
              <a:ext uri="{FF2B5EF4-FFF2-40B4-BE49-F238E27FC236}">
                <a16:creationId xmlns:a16="http://schemas.microsoft.com/office/drawing/2014/main" id="{75F2038E-A431-E2C5-7E57-86CCEE1654EA}"/>
              </a:ext>
            </a:extLst>
          </p:cNvPr>
          <p:cNvSpPr/>
          <p:nvPr/>
        </p:nvSpPr>
        <p:spPr>
          <a:xfrm rot="5400000">
            <a:off x="2952868" y="867440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Selection of pulling force and Speed</a:t>
            </a:r>
          </a:p>
        </p:txBody>
      </p:sp>
      <p:sp>
        <p:nvSpPr>
          <p:cNvPr id="75" name="Round Same-side Corner of Rectangle 14">
            <a:extLst>
              <a:ext uri="{FF2B5EF4-FFF2-40B4-BE49-F238E27FC236}">
                <a16:creationId xmlns:a16="http://schemas.microsoft.com/office/drawing/2014/main" id="{2B68CB2F-426D-0ACB-8538-FEC9ED48CD5D}"/>
              </a:ext>
            </a:extLst>
          </p:cNvPr>
          <p:cNvSpPr/>
          <p:nvPr/>
        </p:nvSpPr>
        <p:spPr>
          <a:xfrm rot="5400000">
            <a:off x="2952868" y="2658944"/>
            <a:ext cx="782753" cy="5680489"/>
          </a:xfrm>
          <a:prstGeom prst="round2SameRect">
            <a:avLst>
              <a:gd name="adj1" fmla="val 1439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08000" rIns="72000" bIns="360000" rtlCol="0" anchor="ctr"/>
          <a:lstStyle/>
          <a:p>
            <a:pPr marL="12600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Dead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end Assembly</a:t>
            </a:r>
          </a:p>
        </p:txBody>
      </p:sp>
      <p:pic>
        <p:nvPicPr>
          <p:cNvPr id="6" name="Kép 5" descr="A képen torony, ég, távvezetékoszlop, épül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078763A-AFC9-8922-C935-0B3A1BFF1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59" y="1536513"/>
            <a:ext cx="4351772" cy="435405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60542351"/>
      </p:ext>
    </p:extLst>
  </p:cSld>
  <p:clrMapOvr>
    <a:masterClrMapping/>
  </p:clrMapOvr>
</p:sld>
</file>

<file path=ppt/theme/theme1.xml><?xml version="1.0" encoding="utf-8"?>
<a:theme xmlns:a="http://schemas.openxmlformats.org/drawingml/2006/main" name="MVM XPert sötét 2025">
  <a:themeElements>
    <a:clrScheme name="MVM sötét 2025">
      <a:dk1>
        <a:srgbClr val="FFFFFF"/>
      </a:dk1>
      <a:lt1>
        <a:srgbClr val="1C2B39"/>
      </a:lt1>
      <a:dk2>
        <a:srgbClr val="E7E9EA"/>
      </a:dk2>
      <a:lt2>
        <a:srgbClr val="1C2B39"/>
      </a:lt2>
      <a:accent1>
        <a:srgbClr val="FDD98E"/>
      </a:accent1>
      <a:accent2>
        <a:srgbClr val="F0B323"/>
      </a:accent2>
      <a:accent3>
        <a:srgbClr val="DB9504"/>
      </a:accent3>
      <a:accent4>
        <a:srgbClr val="E7E9EA"/>
      </a:accent4>
      <a:accent5>
        <a:srgbClr val="B5BABF"/>
      </a:accent5>
      <a:accent6>
        <a:srgbClr val="46535F"/>
      </a:accent6>
      <a:hlink>
        <a:srgbClr val="FBB82F"/>
      </a:hlink>
      <a:folHlink>
        <a:srgbClr val="BFBFBF"/>
      </a:folHlink>
    </a:clrScheme>
    <a:fontScheme name="MV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t"/>
      <a:lstStyle>
        <a:defPPr algn="l">
          <a:spcAft>
            <a:spcPts val="6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spcCol="180000" rtlCol="0">
        <a:spAutoFit/>
      </a:bodyPr>
      <a:lstStyle>
        <a:defPPr marL="0" indent="0" algn="l">
          <a:spcAft>
            <a:spcPts val="600"/>
          </a:spcAft>
          <a:buFontTx/>
          <a:buNone/>
          <a:defRPr sz="1600" dirty="0" err="1" smtClean="0"/>
        </a:defPPr>
      </a:lstStyle>
    </a:txDef>
  </a:objectDefaults>
  <a:extraClrSchemeLst/>
  <a:custClrLst>
    <a:custClr name="Piros">
      <a:srgbClr val="D15550"/>
    </a:custClr>
    <a:custClr name="Sárga">
      <a:srgbClr val="F0B323"/>
    </a:custClr>
    <a:custClr name="Zöld">
      <a:srgbClr val="60A982"/>
    </a:custClr>
  </a:custClrLst>
  <a:extLst>
    <a:ext uri="{05A4C25C-085E-4340-85A3-A5531E510DB2}">
      <thm15:themeFamily xmlns:thm15="http://schemas.microsoft.com/office/thememl/2012/main" name="MVM_XPert_template_sotet_2025.pptx" id="{4EEE82B0-4AA8-495C-A006-CEA02E45E997}" vid="{BEEE8E14-ED7E-4DC6-99A5-7751B26FEF7A}"/>
    </a:ext>
  </a:extLst>
</a:theme>
</file>

<file path=ppt/theme/theme2.xml><?xml version="1.0" encoding="utf-8"?>
<a:theme xmlns:a="http://schemas.openxmlformats.org/drawingml/2006/main" name="Office-téma">
  <a:themeElements>
    <a:clrScheme name="MVM dark ÚJ">
      <a:dk1>
        <a:srgbClr val="FFFFFF"/>
      </a:dk1>
      <a:lt1>
        <a:srgbClr val="1C2B39"/>
      </a:lt1>
      <a:dk2>
        <a:srgbClr val="E7E9EA"/>
      </a:dk2>
      <a:lt2>
        <a:srgbClr val="1C2B39"/>
      </a:lt2>
      <a:accent1>
        <a:srgbClr val="FDD98E"/>
      </a:accent1>
      <a:accent2>
        <a:srgbClr val="F0B323"/>
      </a:accent2>
      <a:accent3>
        <a:srgbClr val="DB9504"/>
      </a:accent3>
      <a:accent4>
        <a:srgbClr val="E7E9EA"/>
      </a:accent4>
      <a:accent5>
        <a:srgbClr val="B5BABF"/>
      </a:accent5>
      <a:accent6>
        <a:srgbClr val="46535F"/>
      </a:accent6>
      <a:hlink>
        <a:srgbClr val="FBB82F"/>
      </a:hlink>
      <a:folHlink>
        <a:srgbClr val="BFBFBF"/>
      </a:folHlink>
    </a:clrScheme>
    <a:fontScheme name="MV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MVM dark ÚJ">
      <a:dk1>
        <a:srgbClr val="FFFFFF"/>
      </a:dk1>
      <a:lt1>
        <a:srgbClr val="1C2B39"/>
      </a:lt1>
      <a:dk2>
        <a:srgbClr val="E7E9EA"/>
      </a:dk2>
      <a:lt2>
        <a:srgbClr val="1C2B39"/>
      </a:lt2>
      <a:accent1>
        <a:srgbClr val="FDD98E"/>
      </a:accent1>
      <a:accent2>
        <a:srgbClr val="F0B323"/>
      </a:accent2>
      <a:accent3>
        <a:srgbClr val="DB9504"/>
      </a:accent3>
      <a:accent4>
        <a:srgbClr val="E7E9EA"/>
      </a:accent4>
      <a:accent5>
        <a:srgbClr val="B5BABF"/>
      </a:accent5>
      <a:accent6>
        <a:srgbClr val="46535F"/>
      </a:accent6>
      <a:hlink>
        <a:srgbClr val="FBB82F"/>
      </a:hlink>
      <a:folHlink>
        <a:srgbClr val="BFBFBF"/>
      </a:folHlink>
    </a:clrScheme>
    <a:fontScheme name="MV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89BC970D5296643BB5F05E29D2DB40C" ma:contentTypeVersion="0" ma:contentTypeDescription="Új dokumentum létrehozása." ma:contentTypeScope="" ma:versionID="f5cdb464042dc4a4b5eb9f0c26e55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DF9A8-49EF-45AB-A444-CF921CFA2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79B97-FE12-40AD-B1FF-0E64E17BBE5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d2135e34-32bd-431d-9cc4-5aabafcd8a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3ffc4f3-576f-471c-964b-57a8d600e0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000B95-724A-4356-B6D4-30C7456FE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798f902-b4ca-4a6f-83a1-d479002e842a}" enabled="0" method="" siteId="{7798f902-b4ca-4a6f-83a1-d479002e84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Installation_issues_assambly-Varhelyi_Alex</Template>
  <TotalTime>415</TotalTime>
  <Words>428</Words>
  <Application>Microsoft Office PowerPoint</Application>
  <PresentationFormat>Szélesvásznú</PresentationFormat>
  <Paragraphs>129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Arial Black</vt:lpstr>
      <vt:lpstr>MVM XPert sötét 2025</vt:lpstr>
      <vt:lpstr>Installation issues, assembly</vt:lpstr>
      <vt:lpstr>Summary</vt:lpstr>
      <vt:lpstr>Preparation</vt:lpstr>
      <vt:lpstr>Preparation</vt:lpstr>
      <vt:lpstr>Assembly process, main steps</vt:lpstr>
      <vt:lpstr>Assembly process, main steps</vt:lpstr>
      <vt:lpstr>Assembly process, main steps</vt:lpstr>
      <vt:lpstr>Assembly process, main steps</vt:lpstr>
      <vt:lpstr>Assembly process, main steps</vt:lpstr>
      <vt:lpstr>Assembly process, main steps</vt:lpstr>
      <vt:lpstr>Issues</vt:lpstr>
      <vt:lpstr>Common problems During conductor replacement and installation</vt:lpstr>
      <vt:lpstr>Common problems During conductor replacement and installation</vt:lpstr>
      <vt:lpstr>Common problems During conductor replacement and installation</vt:lpstr>
      <vt:lpstr>Common problems During conductor replacement and installation</vt:lpstr>
      <vt:lpstr>Common problems During conductor replacement and installation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issues, assembly</dc:title>
  <dc:creator>Mészáros Sándor Dániel</dc:creator>
  <cp:lastModifiedBy>Pozbai Dávid</cp:lastModifiedBy>
  <cp:revision>10</cp:revision>
  <dcterms:created xsi:type="dcterms:W3CDTF">2025-10-07T11:00:41Z</dcterms:created>
  <dcterms:modified xsi:type="dcterms:W3CDTF">2025-10-16T09:00:21Z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0x010100389BC970D5296643BB5F05E29D2DB40C</vt:lpwstr>
  </property>
</Properties>
</file>